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94" d="100"/>
          <a:sy n="94" d="100"/>
        </p:scale>
        <p:origin x="504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19.07.2022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19.07.2022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19.07.2022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19.07.2022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19.07.2022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145016" cy="108012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93CE"/>
                </a:solidFill>
                <a:latin typeface="Arial" charset="0"/>
              </a:rPr>
              <a:t>CFT610/5X/1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Podstavný odsavač par šíře 60 cm, IDEA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Odtah i recirkulace, mechanický posuvný ovladač, LED osvětlení, tukový filtr, papírový pachový filtr součástí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540060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Roční spotřeba energie (kW/rok)		43,6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Energetická třída	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účinnosti proudění tekutin		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účinnosti osvětlení		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účinnosti tukové filtrace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Průtok vzduchu min/ max/ Booster (m3/hod)	99/ 209/ ---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Hlučnost min/ max/ Booster (dB(A))		55/71/ ---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Verze pro odtah i recirkulaci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Ovládání mechanickým posuvným ovladačem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 rychlosti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Motor 1 x 85 W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Osvětlení 1 x 2 W LED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Tukový filtr (1x)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Pachový papírový filtr je součástí balení – model  1x CF152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Sací potrubí Ø 120 mm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82496" y="1838439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10448" y="205624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Osvětlení LED 2W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188041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použití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8024" y="285293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KS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788024" y="438659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Trysky na PB součástí balení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36901729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EAN		8059019043371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Provedení 		Nerez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výrobku v x š x h (mm)	80 x 600 x 465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4,87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(mm)	</a:t>
            </a:r>
            <a:r>
              <a:rPr lang="cs-CZ" altLang="cs-CZ" sz="800" dirty="0">
                <a:latin typeface="Arial" panose="020B0604020202020204" pitchFamily="34" charset="0"/>
              </a:rPr>
              <a:t>125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645 x 520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4,17</a:t>
            </a:r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6012160" y="1772816"/>
            <a:ext cx="25922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6842604" y="141277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60 cm</a:t>
            </a:r>
          </a:p>
        </p:txBody>
      </p:sp>
      <p:sp>
        <p:nvSpPr>
          <p:cNvPr id="41" name="Vývojový diagram: spojnice 40"/>
          <p:cNvSpPr/>
          <p:nvPr/>
        </p:nvSpPr>
        <p:spPr>
          <a:xfrm>
            <a:off x="4067944" y="2636912"/>
            <a:ext cx="720000" cy="720000"/>
          </a:xfrm>
          <a:prstGeom prst="flowChartConnector">
            <a:avLst/>
          </a:prstGeom>
          <a:noFill/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4067944" y="277715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>
                <a:solidFill>
                  <a:schemeClr val="bg1">
                    <a:lumMod val="50000"/>
                  </a:schemeClr>
                </a:solidFill>
              </a:rPr>
              <a:t>TUKOVÝ FILTR</a:t>
            </a:r>
            <a:endParaRPr lang="cs-CZ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Ovál 56"/>
          <p:cNvSpPr/>
          <p:nvPr/>
        </p:nvSpPr>
        <p:spPr>
          <a:xfrm>
            <a:off x="4860032" y="342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4788024" y="357301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Součástí balení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9" name="Vývojový diagram: spojnice 58"/>
          <p:cNvSpPr/>
          <p:nvPr/>
        </p:nvSpPr>
        <p:spPr>
          <a:xfrm>
            <a:off x="4067944" y="3429000"/>
            <a:ext cx="720000" cy="720000"/>
          </a:xfrm>
          <a:prstGeom prst="flowChartConnector">
            <a:avLst/>
          </a:prstGeom>
          <a:noFill/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4067944" y="3501008"/>
            <a:ext cx="7200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>
                <a:solidFill>
                  <a:schemeClr val="bg1">
                    <a:lumMod val="50000"/>
                  </a:schemeClr>
                </a:solidFill>
              </a:rPr>
              <a:t>PACHOVÝ PAPÍROVÝ FILTR</a:t>
            </a:r>
          </a:p>
          <a:p>
            <a:pPr algn="ctr"/>
            <a:r>
              <a:rPr lang="cs-CZ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2" name="Vývojový diagram: spojnice 61"/>
          <p:cNvSpPr/>
          <p:nvPr/>
        </p:nvSpPr>
        <p:spPr>
          <a:xfrm>
            <a:off x="4067944" y="1052736"/>
            <a:ext cx="720000" cy="720000"/>
          </a:xfrm>
          <a:prstGeom prst="flowChartConnector">
            <a:avLst/>
          </a:prstGeom>
          <a:noFill/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3995936" y="1124744"/>
            <a:ext cx="8640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>
                <a:solidFill>
                  <a:schemeClr val="bg1">
                    <a:lumMod val="50000"/>
                  </a:schemeClr>
                </a:solidFill>
              </a:rPr>
              <a:t>ODTAH </a:t>
            </a:r>
          </a:p>
          <a:p>
            <a:pPr algn="ctr"/>
            <a:r>
              <a:rPr lang="cs-CZ" sz="900" b="1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algn="ctr"/>
            <a:r>
              <a:rPr lang="cs-CZ" sz="900" b="1" dirty="0">
                <a:solidFill>
                  <a:schemeClr val="bg1">
                    <a:lumMod val="50000"/>
                  </a:schemeClr>
                </a:solidFill>
              </a:rPr>
              <a:t> RECIRKULACE</a:t>
            </a:r>
          </a:p>
        </p:txBody>
      </p:sp>
      <p:pic>
        <p:nvPicPr>
          <p:cNvPr id="4" name="Obrázek 3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0" t="400" r="-1599"/>
          <a:stretch/>
        </p:blipFill>
        <p:spPr>
          <a:xfrm>
            <a:off x="4067944" y="1844824"/>
            <a:ext cx="720000" cy="720000"/>
          </a:xfrm>
          <a:prstGeom prst="flowChartConnector">
            <a:avLst/>
          </a:prstGeom>
          <a:ln>
            <a:solidFill>
              <a:schemeClr val="bg2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4211960" y="1988840"/>
            <a:ext cx="360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>
                <a:solidFill>
                  <a:schemeClr val="bg1">
                    <a:lumMod val="50000"/>
                  </a:schemeClr>
                </a:solidFill>
              </a:rPr>
              <a:t>LED</a:t>
            </a:r>
          </a:p>
        </p:txBody>
      </p:sp>
      <p:pic>
        <p:nvPicPr>
          <p:cNvPr id="38" name="Immagine 3">
            <a:extLst>
              <a:ext uri="{FF2B5EF4-FFF2-40B4-BE49-F238E27FC236}">
                <a16:creationId xmlns:a16="http://schemas.microsoft.com/office/drawing/2014/main" id="{525BCF2D-97EE-4FCB-B691-536621CD4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82" y="2071563"/>
            <a:ext cx="2852631" cy="71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236</Words>
  <Application>Microsoft Office PowerPoint</Application>
  <PresentationFormat>Předvádění na obrazovce (4:3)</PresentationFormat>
  <Paragraphs>48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137</cp:revision>
  <cp:lastPrinted>2016-05-05T10:40:20Z</cp:lastPrinted>
  <dcterms:created xsi:type="dcterms:W3CDTF">2015-07-16T11:02:07Z</dcterms:created>
  <dcterms:modified xsi:type="dcterms:W3CDTF">2022-07-19T15:47:26Z</dcterms:modified>
</cp:coreProperties>
</file>