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H2F-220WSAA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>
                <a:latin typeface="Arial" charset="0"/>
              </a:rPr>
              <a:t>stojící zásuvkový </a:t>
            </a:r>
            <a:r>
              <a:rPr lang="cs-CZ" altLang="cs-CZ" sz="1400" dirty="0" smtClean="0">
                <a:latin typeface="Arial" charset="0"/>
              </a:rPr>
              <a:t>mrazák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UP 60 SERIES 5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Total No Frost, Invertorový kompresor se zárukou 12 let, LED osvětlení, rychlé mrazení, Eco funkce 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07504" y="908720"/>
            <a:ext cx="3888432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Hlavní </a:t>
            </a:r>
            <a:r>
              <a:rPr lang="cs-CZ" altLang="cs-CZ" sz="800" b="1" dirty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2019/2016)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Celkový čistý objem (l)		</a:t>
            </a:r>
            <a:r>
              <a:rPr lang="cs-CZ" altLang="cs-CZ" sz="800" dirty="0" smtClean="0">
                <a:latin typeface="Arial" charset="0"/>
              </a:rPr>
              <a:t>226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Čistý objem chladničky/ mrazáku (l)		</a:t>
            </a:r>
            <a:r>
              <a:rPr lang="cs-CZ" altLang="cs-CZ" sz="800" dirty="0" smtClean="0">
                <a:latin typeface="Arial" charset="0"/>
              </a:rPr>
              <a:t>-/226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den (kWh/24 hod)		</a:t>
            </a:r>
            <a:r>
              <a:rPr lang="cs-CZ" altLang="cs-CZ" sz="800" dirty="0" smtClean="0">
                <a:latin typeface="Arial" charset="0"/>
              </a:rPr>
              <a:t>0,630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Roční spotřeba energie (kWh/rok)		</a:t>
            </a:r>
            <a:r>
              <a:rPr lang="cs-CZ" altLang="cs-CZ" sz="800" dirty="0" smtClean="0">
                <a:latin typeface="Arial" charset="0"/>
              </a:rPr>
              <a:t>230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Mrazicí výkon (kg/24 hod)		</a:t>
            </a:r>
            <a:r>
              <a:rPr lang="cs-CZ" altLang="cs-CZ" sz="800" dirty="0" smtClean="0">
                <a:latin typeface="Arial" charset="0"/>
              </a:rPr>
              <a:t>18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Doba skladování při výpadku proudu (hod)	7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</a:t>
            </a:r>
            <a:r>
              <a:rPr lang="cs-CZ" altLang="cs-CZ" sz="800" dirty="0" smtClean="0">
                <a:latin typeface="Arial" charset="0"/>
              </a:rPr>
              <a:t>40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		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Klimatická třída			SN - T  10°- 43°C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Hvězdičkové označení 		****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 světla		</a:t>
            </a:r>
            <a:r>
              <a:rPr lang="cs-CZ" altLang="cs-CZ" sz="800" dirty="0" smtClean="0">
                <a:latin typeface="Arial" charset="0"/>
              </a:rPr>
              <a:t>G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Vlastnosti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Invertorový kompresor – tichý a energeticky úsporný chod                 s prodlouženou zárukou 12 let</a:t>
            </a:r>
            <a:endParaRPr lang="cs-CZ" altLang="cs-CZ" sz="800" dirty="0">
              <a:latin typeface="Arial" charset="0"/>
            </a:endParaRPr>
          </a:p>
          <a:p>
            <a:pPr marL="0"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Total No Frost – beznámrazová technologie mrazení, panel Multi Air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            Flow v zadní části zabezpečuje  aktivní cirkulaci vzduchu</a:t>
            </a:r>
          </a:p>
          <a:p>
            <a:pPr marL="0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Funkce Rychlé mrazení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Eco funkce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Dětská pojistka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Alarm zvýšené teploty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Akustický signál otevřených dvířek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Elektronické ovládání teploty -14 až -26°C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Externí dotykový displej na dvířkách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Automatické odmrazování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Mrazák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2 výklopné přihrádky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4 </a:t>
            </a:r>
            <a:r>
              <a:rPr lang="cs-CZ" altLang="cs-CZ" sz="800" dirty="0">
                <a:latin typeface="Arial" charset="0"/>
              </a:rPr>
              <a:t>transparentních zásuvek (z toho 2 extra velké)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3 Pizza přihrádka ve dveřích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Konstrukce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Osvětlení LED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Externí madlo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2 nastavitelné nožičky; 2 kolečka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Možnost změny směru otevírání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37001134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6930265374285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1671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595 x 660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69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1734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647 x 739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78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537113" y="1420212"/>
            <a:ext cx="95436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167,1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7"/>
          <a:stretch/>
        </p:blipFill>
        <p:spPr>
          <a:xfrm>
            <a:off x="7543976" y="1448261"/>
            <a:ext cx="143944" cy="64800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71B340DF-2DCF-4E22-A2E4-C532E6A47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8108" y="2370028"/>
            <a:ext cx="684000" cy="68216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748" y="3158176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127" y="5445224"/>
            <a:ext cx="720000" cy="720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455" y="3933136"/>
            <a:ext cx="720000" cy="720000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4811250" y="1078383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Beznámrazová technologie Total No Frost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788024" y="1872479"/>
            <a:ext cx="89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</a:p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Rychlé mrazení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793061" y="2401533"/>
            <a:ext cx="914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Zdarma prodloužená záruka 12 let na invertorový kompresor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778244" y="3153933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Dotykový displej na dvířkách pro ovládání teploty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810553" y="4055015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Alarm zvýšené teploty při výpadku proudu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4770749" y="4764910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 pro dokonalý přehled</a:t>
            </a: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797" y="1650028"/>
            <a:ext cx="720000" cy="720000"/>
          </a:xfrm>
          <a:prstGeom prst="rect">
            <a:avLst/>
          </a:prstGeom>
        </p:spPr>
      </p:pic>
      <p:sp>
        <p:nvSpPr>
          <p:cNvPr id="39" name="TextovéPole 38"/>
          <p:cNvSpPr txBox="1"/>
          <p:nvPr/>
        </p:nvSpPr>
        <p:spPr>
          <a:xfrm>
            <a:off x="4797175" y="5542882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záměny pantů </a:t>
            </a:r>
          </a:p>
          <a:p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změny směru otevírání</a:t>
            </a: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758" y="951500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190" y="4627630"/>
            <a:ext cx="720000" cy="72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1" t="1876" r="10210" b="1526"/>
          <a:stretch/>
        </p:blipFill>
        <p:spPr>
          <a:xfrm>
            <a:off x="6652801" y="2856587"/>
            <a:ext cx="1198725" cy="220565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5" t="2750" r="21651" b="2750"/>
          <a:stretch/>
        </p:blipFill>
        <p:spPr>
          <a:xfrm>
            <a:off x="5783118" y="1449231"/>
            <a:ext cx="909926" cy="233980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47" b="89655"/>
          <a:stretch/>
        </p:blipFill>
        <p:spPr>
          <a:xfrm>
            <a:off x="8447231" y="838729"/>
            <a:ext cx="667042" cy="709461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703926"/>
            <a:ext cx="1185014" cy="237002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b4af0723-3826-4aee-ba08-906e8dce3040"/>
    <ds:schemaRef ds:uri="http://purl.org/dc/terms/"/>
    <ds:schemaRef ds:uri="a09af93a-bc92-4cce-8ba3-c8fdbed82e2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84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260</cp:revision>
  <cp:lastPrinted>2016-05-31T13:00:02Z</cp:lastPrinted>
  <dcterms:created xsi:type="dcterms:W3CDTF">2015-07-16T11:02:07Z</dcterms:created>
  <dcterms:modified xsi:type="dcterms:W3CDTF">2023-06-20T13:41:03Z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