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14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49" y="127962"/>
            <a:ext cx="8678174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HJ72WDLB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011–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ruční bezSÁČKOVÝ vysavač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JIVE LITHIUM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176" y="567189"/>
            <a:ext cx="8600535" cy="410146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Samostatný filtr,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omyvatelný filtr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7,2 V Lithium Ion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baterie,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 provoz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suché a mokré,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samostatně stojící nebo uložený v dobíjecí základně, integrovaná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štěrbinová hubice,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stěrka,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46649" y="1097049"/>
            <a:ext cx="3984397" cy="5898974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Použití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Suché 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mokré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Jmenovité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napětí (V)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7,2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Lithium Ion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Hladina hluku (dB(A))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84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24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vybitého stavu (hod)	1,5 (po prvním nabití) 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Samostatný 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omyvatelný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Objem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nádoby na prach (l)	0,3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tekutiny (l)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0,1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Přední pogumovaná část	Ne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 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 (posuvným systémem)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Dobíjecí základna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LED ukazatel nabíjení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Držák na zeď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-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Příslušenství integrované na těle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Štěrbinová hubice 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 (1 integrovaná + 1)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Prachový kartáč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Stěrka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39300767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8059019010458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Tmavě šedá s transparentní modrou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14,2 x 10,3 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41,5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0,9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16,5 x 11,5 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44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Hrubá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1,28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56672" y="1275126"/>
            <a:ext cx="86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SUCHÉ </a:t>
            </a:r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MOKRÉ POUŽITÍ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69" y="3387539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01505" y="3522698"/>
            <a:ext cx="80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DOBÍJECÍ ZÁKLADNA        S MOŽNOSTÍ ZAVĚŠENÍ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534" y="4160034"/>
            <a:ext cx="720000" cy="720000"/>
          </a:xfrm>
          <a:prstGeom prst="rect">
            <a:avLst/>
          </a:prstGeom>
        </p:spPr>
      </p:pic>
      <p:sp>
        <p:nvSpPr>
          <p:cNvPr id="29" name="TextBox 22"/>
          <p:cNvSpPr txBox="1"/>
          <p:nvPr/>
        </p:nvSpPr>
        <p:spPr>
          <a:xfrm>
            <a:off x="4860038" y="4261429"/>
            <a:ext cx="876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INTEGROVANÁ ŠTĚRBINOVÁ HUBICE                  A PRODLUŽOVACÍ HUBICE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644" y="1068541"/>
            <a:ext cx="684000" cy="684000"/>
          </a:xfrm>
          <a:prstGeom prst="flowChartConnector">
            <a:avLst/>
          </a:prstGeom>
          <a:ln w="3175">
            <a:solidFill>
              <a:schemeClr val="bg2"/>
            </a:solidFill>
          </a:ln>
        </p:spPr>
      </p:pic>
      <p:pic>
        <p:nvPicPr>
          <p:cNvPr id="4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11" y="4935221"/>
            <a:ext cx="720000" cy="720000"/>
          </a:xfrm>
          <a:prstGeom prst="rect">
            <a:avLst/>
          </a:prstGeom>
        </p:spPr>
      </p:pic>
      <p:sp>
        <p:nvSpPr>
          <p:cNvPr id="48" name="TextBox 22"/>
          <p:cNvSpPr txBox="1"/>
          <p:nvPr/>
        </p:nvSpPr>
        <p:spPr>
          <a:xfrm>
            <a:off x="4876360" y="5115214"/>
            <a:ext cx="82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STĚRKA NA VYSÁVÁNÍ TEKUTIN</a:t>
            </a:r>
          </a:p>
        </p:txBody>
      </p:sp>
      <p:pic>
        <p:nvPicPr>
          <p:cNvPr id="49" name="Picture 38" descr="C:\Users\marke91\AppData\Local\Temp\Rar$DIa0.090\Hanging loop.JP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7" t="21242" r="31075"/>
          <a:stretch>
            <a:fillRect/>
          </a:stretch>
        </p:blipFill>
        <p:spPr bwMode="auto">
          <a:xfrm>
            <a:off x="4187645" y="5702664"/>
            <a:ext cx="720000" cy="720000"/>
          </a:xfrm>
          <a:prstGeom prst="flowChartConnector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89" y="5708726"/>
            <a:ext cx="720000" cy="720000"/>
          </a:xfrm>
          <a:prstGeom prst="rect">
            <a:avLst/>
          </a:prstGeom>
        </p:spPr>
      </p:pic>
      <p:sp>
        <p:nvSpPr>
          <p:cNvPr id="51" name="TextBox 22"/>
          <p:cNvSpPr txBox="1"/>
          <p:nvPr/>
        </p:nvSpPr>
        <p:spPr>
          <a:xfrm>
            <a:off x="4890738" y="5888719"/>
            <a:ext cx="828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POUTKO PRO ZAVĚŠENÍ </a:t>
            </a:r>
          </a:p>
        </p:txBody>
      </p:sp>
      <p:sp>
        <p:nvSpPr>
          <p:cNvPr id="35" name="CasellaDiTesto 3"/>
          <p:cNvSpPr txBox="1"/>
          <p:nvPr/>
        </p:nvSpPr>
        <p:spPr>
          <a:xfrm>
            <a:off x="6036646" y="948876"/>
            <a:ext cx="262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400">
                <a:latin typeface="Gotham Narrow Bold" pitchFamily="50" charset="0"/>
              </a:defRPr>
            </a:lvl1pPr>
          </a:lstStyle>
          <a:p>
            <a:pPr defTabSz="457200"/>
            <a:r>
              <a:rPr lang="it-IT" dirty="0">
                <a:latin typeface="Gotham Narrow Medium" pitchFamily="50" charset="0"/>
              </a:rPr>
              <a:t>JIVE </a:t>
            </a:r>
            <a:r>
              <a:rPr lang="it-IT" sz="2000" dirty="0">
                <a:latin typeface="Gotham Narrow Medium" pitchFamily="50" charset="0"/>
              </a:rPr>
              <a:t>LITHIUM</a:t>
            </a:r>
            <a:endParaRPr lang="it-IT" dirty="0">
              <a:latin typeface="Gotham Narrow Light" pitchFamily="50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15" y="1812171"/>
            <a:ext cx="1526025" cy="4327752"/>
          </a:xfrm>
          <a:prstGeom prst="rect">
            <a:avLst/>
          </a:prstGeom>
        </p:spPr>
      </p:pic>
      <p:pic>
        <p:nvPicPr>
          <p:cNvPr id="38" name="Immagine 5">
            <a:extLst>
              <a:ext uri="{FF2B5EF4-FFF2-40B4-BE49-F238E27FC236}">
                <a16:creationId xmlns="" xmlns:a16="http://schemas.microsoft.com/office/drawing/2014/main" id="{7FBF3C5D-42C2-437B-8CFB-D44F0633E3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0157" y="1773005"/>
            <a:ext cx="792000" cy="792000"/>
          </a:xfrm>
          <a:prstGeom prst="flowChartConnector">
            <a:avLst/>
          </a:prstGeom>
        </p:spPr>
      </p:pic>
      <p:pic>
        <p:nvPicPr>
          <p:cNvPr id="4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119" y="1814668"/>
            <a:ext cx="720000" cy="720000"/>
          </a:xfrm>
          <a:prstGeom prst="rect">
            <a:avLst/>
          </a:prstGeom>
        </p:spPr>
      </p:pic>
      <p:sp>
        <p:nvSpPr>
          <p:cNvPr id="43" name="TextBox 22"/>
          <p:cNvSpPr txBox="1"/>
          <p:nvPr/>
        </p:nvSpPr>
        <p:spPr>
          <a:xfrm>
            <a:off x="4870948" y="1945955"/>
            <a:ext cx="827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LITHIUM ION BATERIE BEZ PAMĚŤOVÉHO EFEKTU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Immagine 4">
            <a:extLst>
              <a:ext uri="{FF2B5EF4-FFF2-40B4-BE49-F238E27FC236}">
                <a16:creationId xmlns="" xmlns:a16="http://schemas.microsoft.com/office/drawing/2014/main" id="{2F5086E1-FB40-494A-AB85-ECF07B638CA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62" t="4969" r="6200" b="2688"/>
          <a:stretch/>
        </p:blipFill>
        <p:spPr>
          <a:xfrm>
            <a:off x="4158409" y="2603292"/>
            <a:ext cx="720000" cy="720000"/>
          </a:xfrm>
          <a:prstGeom prst="flowChartConnector">
            <a:avLst/>
          </a:prstGeom>
        </p:spPr>
      </p:pic>
      <p:pic>
        <p:nvPicPr>
          <p:cNvPr id="5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378" y="2587613"/>
            <a:ext cx="720000" cy="720000"/>
          </a:xfrm>
          <a:prstGeom prst="rect">
            <a:avLst/>
          </a:prstGeom>
        </p:spPr>
      </p:pic>
      <p:sp>
        <p:nvSpPr>
          <p:cNvPr id="54" name="TextBox 22"/>
          <p:cNvSpPr txBox="1"/>
          <p:nvPr/>
        </p:nvSpPr>
        <p:spPr>
          <a:xfrm>
            <a:off x="4870207" y="2736152"/>
            <a:ext cx="82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 RYCHLÉ NABÍJENÍ 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1,5 HOD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Immagine 51">
            <a:extLst>
              <a:ext uri="{FF2B5EF4-FFF2-40B4-BE49-F238E27FC236}">
                <a16:creationId xmlns:a16="http://schemas.microsoft.com/office/drawing/2014/main" xmlns="" id="{BBD7A75A-DE96-4022-81E5-FB5AD3DC31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674" y="3379396"/>
            <a:ext cx="702906" cy="72000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6" name="Immagine 27">
            <a:extLst>
              <a:ext uri="{FF2B5EF4-FFF2-40B4-BE49-F238E27FC236}">
                <a16:creationId xmlns:a16="http://schemas.microsoft.com/office/drawing/2014/main" xmlns="" id="{718290EB-ACF0-4FBD-90A9-62CED0C1CD3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9" y="4944644"/>
            <a:ext cx="720000" cy="672332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7" name="Immagine 41">
            <a:extLst>
              <a:ext uri="{FF2B5EF4-FFF2-40B4-BE49-F238E27FC236}">
                <a16:creationId xmlns:a16="http://schemas.microsoft.com/office/drawing/2014/main" xmlns="" id="{DB454264-6575-435B-97A1-04C5A3FA8B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783" y="4162159"/>
            <a:ext cx="720000" cy="696797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82</Words>
  <Application>Microsoft Office PowerPoint</Application>
  <PresentationFormat>Předvádění na obrazovce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HJ72WDLB 011– ruční bezSÁČKOVÝ vysavač JIVE LITHIUM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102</cp:revision>
  <cp:lastPrinted>2016-03-31T14:41:45Z</cp:lastPrinted>
  <dcterms:created xsi:type="dcterms:W3CDTF">2016-03-31T13:54:55Z</dcterms:created>
  <dcterms:modified xsi:type="dcterms:W3CDTF">2020-07-23T10:29:05Z</dcterms:modified>
</cp:coreProperties>
</file>