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xmlns="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HW80-BP14929A-S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Předem </a:t>
            </a: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plněná automatická </a:t>
            </a: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pračka SLIM </a:t>
            </a:r>
            <a:r>
              <a:rPr lang="cs-CZ" altLang="cs-CZ" sz="1400" dirty="0">
                <a:solidFill>
                  <a:srgbClr val="0070C0"/>
                </a:solidFill>
                <a:latin typeface="Arial" charset="0"/>
              </a:rPr>
              <a:t>I-PRO SERIES </a:t>
            </a:r>
            <a:r>
              <a:rPr lang="cs-CZ" altLang="cs-CZ" sz="1400" dirty="0" smtClean="0">
                <a:solidFill>
                  <a:srgbClr val="0070C0"/>
                </a:solidFill>
                <a:latin typeface="Arial" charset="0"/>
              </a:rPr>
              <a:t>1</a:t>
            </a:r>
            <a:endParaRPr lang="cs-CZ" altLang="cs-CZ" sz="1400" dirty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Invertorový motor, ABT antibakteriální ošetření, Refresh, digitální displej, rychlý cyklus, 3 parní cykly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04456" cy="594928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2019/2014)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Jmenovitá kapacita (kg)		</a:t>
            </a:r>
            <a:r>
              <a:rPr lang="cs-CZ" altLang="cs-CZ" sz="800" dirty="0">
                <a:latin typeface="Arial" charset="0"/>
              </a:rPr>
              <a:t>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 cyklus programu Eco 40-60 (kWh) 	</a:t>
            </a:r>
            <a:r>
              <a:rPr lang="cs-CZ" altLang="cs-CZ" sz="800" dirty="0" smtClean="0">
                <a:latin typeface="Arial" charset="0"/>
              </a:rPr>
              <a:t>0,425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40-60 (kWh)	</a:t>
            </a:r>
            <a:r>
              <a:rPr lang="cs-CZ" altLang="cs-CZ" sz="800" dirty="0" smtClean="0">
                <a:latin typeface="Arial" charset="0"/>
              </a:rPr>
              <a:t>42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vody na 1 cyklus v programu Eco 40-60 (l) 	</a:t>
            </a:r>
            <a:r>
              <a:rPr lang="cs-CZ" altLang="cs-CZ" sz="800" dirty="0" smtClean="0">
                <a:latin typeface="Arial" charset="0"/>
              </a:rPr>
              <a:t>44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Otáčky při odstřeďování (ot./min)		</a:t>
            </a:r>
            <a:r>
              <a:rPr lang="cs-CZ" altLang="cs-CZ" sz="800" dirty="0" smtClean="0">
                <a:latin typeface="Arial" charset="0"/>
              </a:rPr>
              <a:t>1330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účinnosti sušení odstřeďováním		B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Eco 40-60 (h:min)		3:48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ve fázi odstřeďování (dB(A) re 1 pW) 	</a:t>
            </a:r>
            <a:r>
              <a:rPr lang="cs-CZ" altLang="cs-CZ" sz="800" dirty="0" smtClean="0">
                <a:latin typeface="Arial" charset="0"/>
              </a:rPr>
              <a:t>70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 při odstřeďování	</a:t>
            </a:r>
            <a:r>
              <a:rPr lang="cs-CZ" altLang="cs-CZ" sz="800" dirty="0" smtClean="0">
                <a:latin typeface="Arial" charset="0"/>
              </a:rPr>
              <a:t>A</a:t>
            </a:r>
            <a:endParaRPr lang="cs-CZ" altLang="cs-CZ" sz="800" dirty="0">
              <a:latin typeface="Arial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Invertorový motor – bezkartáčový typ motoru s klasickým převodem přes řemen a řemenici 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ABT – antibakt. ošetření zásuvky na detergent a gumového těsnění dvířek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PillowDrum – šetrný buben s polštářkovými výstupky, </a:t>
            </a:r>
            <a:endParaRPr 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„Refresh“- Osvěžení - vytváří jemnou a teplou vodní mlhu, která proniká do vláken; zbavuje zápachu, desinfikuje a sterilizuje prádlo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3 parní cykly pro větší hygienu a snadnější žehlení: Košile, Dětská péče, Antialergenní péče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Laserem svařený buben – odolný proti poničení, jemný téměř neviditelný svár, který je šetrný k oděvům během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praní</a:t>
            </a:r>
          </a:p>
          <a:p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Programy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15 programů: </a:t>
            </a: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Bavlna, Syntetika, Džíny, Sport,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3 parní cykly -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Košile, Dětská péče, Antialergenní péče, Odstřeďování, Samočištění, Bavlna 20 °C,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Eco 40°C – 60°C,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Mix, Rychlý 15‘, Refresh (Osvěžení)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Odložený konec programu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, Time – možnost upravit délku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cyklu, Nastavení teploty praní, Nastavení otáček odstřeďování,  Proti pomačkání,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Přídavné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máchání, Dětský zámek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Bezpečnostní zámek dveří; Ochrana proti úniku vody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Antioverflow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Digitální displej s tlačítky;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Invertorový motor; </a:t>
            </a:r>
          </a:p>
          <a:p>
            <a:pPr marL="0" indent="0">
              <a:buNone/>
            </a:pP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Průměr (výška) bubnu 49,5 cm; Objem bubnu </a:t>
            </a: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l; 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Plnicí tvor 36 cm; </a:t>
            </a:r>
            <a:endParaRPr lang="cs-CZ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Materiál bubnu Nerez/ vany Silitech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31020242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6921081503775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Bílá s černými dvířky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850 x 595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48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0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64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890 x 653 x 650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67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788024" y="3757286"/>
            <a:ext cx="978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chod -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pouhých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dB(A) při odstřeďování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851918" y="2724928"/>
            <a:ext cx="93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PillowDrum –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šetrný buben s polštářkovými výstupky pro jemné zacházení s prádlem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797528" y="1973483"/>
            <a:ext cx="92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Antibakteriální ošetření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zásuvky na prášek a těsnění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887023" y="908720"/>
            <a:ext cx="9314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parní cykly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větší hygienu a snadnější žehlení: Košile, Dětská péče, Antialergenní péče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601" y="1915269"/>
            <a:ext cx="720000" cy="720000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528" y="3646576"/>
            <a:ext cx="720000" cy="720000"/>
          </a:xfrm>
          <a:prstGeom prst="rect">
            <a:avLst/>
          </a:prstGeom>
        </p:spPr>
      </p:pic>
      <p:sp>
        <p:nvSpPr>
          <p:cNvPr id="18" name="Obdélník 17"/>
          <p:cNvSpPr/>
          <p:nvPr/>
        </p:nvSpPr>
        <p:spPr>
          <a:xfrm>
            <a:off x="4093658" y="3715469"/>
            <a:ext cx="478342" cy="272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xmlns="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2019/2014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122" y="1051253"/>
            <a:ext cx="720000" cy="720000"/>
          </a:xfrm>
          <a:prstGeom prst="rect">
            <a:avLst/>
          </a:prstGeom>
        </p:spPr>
      </p:pic>
      <p:pic>
        <p:nvPicPr>
          <p:cNvPr id="26" name="Obráze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122" y="2786907"/>
            <a:ext cx="720000" cy="720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1" t="8000" r="19551" b="8000"/>
          <a:stretch/>
        </p:blipFill>
        <p:spPr>
          <a:xfrm>
            <a:off x="5818519" y="2327426"/>
            <a:ext cx="1850225" cy="255203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172400" y="887486"/>
            <a:ext cx="706388" cy="69269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3134" y="2330985"/>
            <a:ext cx="1281670" cy="256333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1747CF-528E-4FB1-8821-D297DBD7BA7C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a09af93a-bc92-4cce-8ba3-c8fdbed82e22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b4af0723-3826-4aee-ba08-906e8dce304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2141</TotalTime>
  <Words>85</Words>
  <Application>Microsoft Office PowerPoint</Application>
  <PresentationFormat>Předvádění na obrazovce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324</cp:revision>
  <cp:lastPrinted>2016-05-31T13:00:02Z</cp:lastPrinted>
  <dcterms:created xsi:type="dcterms:W3CDTF">2015-07-16T11:02:07Z</dcterms:created>
  <dcterms:modified xsi:type="dcterms:W3CDTF">2025-01-10T15:54:03Z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