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HW80-BP14929A-S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</a:t>
            </a: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pračka SLIM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I-PRO SERIES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1</a:t>
            </a:r>
            <a:endParaRPr lang="cs-CZ" altLang="cs-CZ" sz="1400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motor, ABT antibakteriální ošetření, Refresh, digitální displej, rychlý cyklus, 3 parní cykly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(kg)		</a:t>
            </a:r>
            <a:r>
              <a:rPr lang="cs-CZ" altLang="cs-CZ" sz="800" dirty="0">
                <a:latin typeface="Arial" charset="0"/>
              </a:rPr>
              <a:t>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0,425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42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1330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3:48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</a:t>
            </a:r>
            <a:r>
              <a:rPr lang="cs-CZ" altLang="cs-CZ" sz="800" dirty="0" smtClean="0">
                <a:latin typeface="Arial" charset="0"/>
              </a:rPr>
              <a:t>A</a:t>
            </a:r>
            <a:endParaRPr lang="cs-CZ" altLang="cs-CZ" sz="800" dirty="0">
              <a:latin typeface="Arial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Invertorový motor – bezkartáčový typ motoru s klasickým převodem přes řemen a řemenici 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PillowDrum – šetrný buben s polštářkovými výstupky, </a:t>
            </a: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„Refresh“- Osvěžení - vytváří jemnou a teplou vodní mlhu, která proniká do vláken; zbavuje zápachu, desinfikuje a sterilizuje prádlo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3 parní cykly pro větší hygienu a snadnější žehlení: Košile, Dětská péče, Antialergenní péče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Laserem svařený buben – odolný proti poničení, jemný téměř neviditelný svár, který je šetrný k oděvům během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praní</a:t>
            </a:r>
          </a:p>
          <a:p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15 programů: </a:t>
            </a: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Bavlna, Syntetika, Džíny, Sport,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3 parní cykly -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Košile, Dětská péče, Antialergenní péče, Odstřeďování, Samočištění, Bavlna 20 °C,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Eco 40°C – 60°C,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Mix, Rychlý 15‘, Refresh (Osvěžení)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Odložený konec programu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Time – možnost upravit délku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cyklu, Nastavení teploty praní, Nastavení otáček odstřeďování,  Proti pomačkání,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Přídavné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máchání, Dětský zámek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Antioverflow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displej s tlačítky;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motor; </a:t>
            </a: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Průměr (výška) bubnu 49,5 cm; Objem bubnu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Plnicí tvor 36 cm; 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31020242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6921081503775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850 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48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890 x 653 x 650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788024" y="3757286"/>
            <a:ext cx="978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dB(A) při odstřeďování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851918" y="2724928"/>
            <a:ext cx="93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PillowDrum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šetrný buben s polštářkovými výstupky pro jemné zacházení s prádlem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797528" y="1973483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zásuvky na prášek a těsnění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887023" y="908720"/>
            <a:ext cx="931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parní cykly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větší hygienu a snadnější žehlení: Košile, Dětská péče, Antialergenní péče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601" y="1915269"/>
            <a:ext cx="720000" cy="7200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528" y="3646576"/>
            <a:ext cx="720000" cy="720000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4093658" y="3715469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22" y="1051253"/>
            <a:ext cx="720000" cy="720000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22" y="2786907"/>
            <a:ext cx="720000" cy="720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1" t="8000" r="19551" b="8000"/>
          <a:stretch/>
        </p:blipFill>
        <p:spPr>
          <a:xfrm>
            <a:off x="5818519" y="2327426"/>
            <a:ext cx="1850225" cy="255203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172400" y="887486"/>
            <a:ext cx="706388" cy="69269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134" y="2330985"/>
            <a:ext cx="1281670" cy="25633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4af0723-3826-4aee-ba08-906e8dce304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2141</TotalTime>
  <Words>85</Words>
  <Application>Microsoft Office PowerPoint</Application>
  <PresentationFormat>Předvádění na obrazovce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324</cp:revision>
  <cp:lastPrinted>2016-05-31T13:00:02Z</cp:lastPrinted>
  <dcterms:created xsi:type="dcterms:W3CDTF">2015-07-16T11:02:07Z</dcterms:created>
  <dcterms:modified xsi:type="dcterms:W3CDTF">2025-01-10T15:54:03Z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