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13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MIS1730X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Vestavná </a:t>
            </a:r>
            <a:r>
              <a:rPr lang="cs-CZ" altLang="cs-CZ" sz="1400" dirty="0" smtClean="0">
                <a:latin typeface="Arial" charset="0"/>
              </a:rPr>
              <a:t>mikrovlnná trouba </a:t>
            </a:r>
            <a:r>
              <a:rPr lang="cs-CZ" altLang="cs-CZ" sz="1400" dirty="0" smtClean="0">
                <a:latin typeface="Arial" charset="0"/>
              </a:rPr>
              <a:t>samostatná</a:t>
            </a:r>
            <a:endParaRPr lang="cs-CZ" altLang="cs-CZ" sz="14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Objem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17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l,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digitální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displej,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700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W mikrovlny,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Ø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otočného talíře 24,5 cm, auto programy,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hloubka 32 cm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– pro zabudování do horní skříňky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1125344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Kapacita (l) 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	</a:t>
            </a:r>
            <a:r>
              <a:rPr lang="cs-CZ" altLang="cs-CZ" sz="800" dirty="0" smtClean="0">
                <a:latin typeface="Arial" charset="0"/>
              </a:rPr>
              <a:t>17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Maximální výkon mikrovlnný ohřev (W)		</a:t>
            </a:r>
            <a:r>
              <a:rPr lang="cs-CZ" altLang="cs-CZ" sz="800" dirty="0" smtClean="0">
                <a:latin typeface="Arial" charset="0"/>
              </a:rPr>
              <a:t>700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</a:t>
            </a:r>
            <a:r>
              <a:rPr lang="cs-CZ" altLang="cs-CZ" sz="800" dirty="0" smtClean="0">
                <a:latin typeface="Arial" charset="0"/>
              </a:rPr>
              <a:t>výkon gril (W</a:t>
            </a:r>
            <a:r>
              <a:rPr lang="cs-CZ" altLang="cs-CZ" sz="800" dirty="0">
                <a:latin typeface="Arial" charset="0"/>
              </a:rPr>
              <a:t>)		</a:t>
            </a:r>
            <a:r>
              <a:rPr lang="cs-CZ" altLang="cs-CZ" sz="800" dirty="0" smtClean="0">
                <a:latin typeface="Arial" charset="0"/>
              </a:rPr>
              <a:t>----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Celkový příkon (W)			</a:t>
            </a:r>
            <a:r>
              <a:rPr lang="cs-CZ" altLang="cs-CZ" sz="800" dirty="0" smtClean="0">
                <a:latin typeface="Arial" charset="0"/>
              </a:rPr>
              <a:t>1050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Průměr otočného talíře (mm)		245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vaření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Mikrovlnný ohřev </a:t>
            </a:r>
            <a:r>
              <a:rPr lang="cs-CZ" altLang="cs-CZ" sz="800" dirty="0" smtClean="0">
                <a:latin typeface="Arial" charset="0"/>
              </a:rPr>
              <a:t>samostatný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5 </a:t>
            </a:r>
            <a:r>
              <a:rPr lang="cs-CZ" altLang="cs-CZ" sz="800" dirty="0" smtClean="0">
                <a:latin typeface="Arial" charset="0"/>
              </a:rPr>
              <a:t>úrovní výkonu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Automatické programy </a:t>
            </a:r>
            <a:r>
              <a:rPr lang="cs-CZ" altLang="cs-CZ" sz="800" dirty="0" smtClean="0">
                <a:latin typeface="Arial" charset="0"/>
              </a:rPr>
              <a:t>8 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Rozmrazování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Expresní vaření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Elektronická minutka se zvukovou signalizací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Digitální hodiny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Dětská pojistka -  zablokování tlačítek ovládání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1125344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198884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88024" y="1988840"/>
            <a:ext cx="864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Dětská pojistka -  zablokování tlačítek ovládání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19675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34076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úrovní výkonu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278092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860032" y="285293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zabudování do horní skříňky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38900662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8016361999756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Provedení 		Nerez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382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594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319,5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15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445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404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17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7" t="-6334" r="-5334" b="-6666"/>
          <a:stretch/>
        </p:blipFill>
        <p:spPr>
          <a:xfrm>
            <a:off x="4067944" y="1196752"/>
            <a:ext cx="720000" cy="720000"/>
          </a:xfrm>
          <a:prstGeom prst="flowChartConnector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Obrázek 8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00" t="-1600" r="-4801" b="-15599"/>
          <a:stretch/>
        </p:blipFill>
        <p:spPr>
          <a:xfrm>
            <a:off x="4067944" y="1988840"/>
            <a:ext cx="720000" cy="720000"/>
          </a:xfrm>
          <a:prstGeom prst="flowChartConnector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Ovál 13"/>
          <p:cNvSpPr/>
          <p:nvPr/>
        </p:nvSpPr>
        <p:spPr>
          <a:xfrm>
            <a:off x="4067944" y="2780928"/>
            <a:ext cx="720000" cy="720000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067904" y="2940873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Hloubka</a:t>
            </a:r>
          </a:p>
          <a:p>
            <a:pPr algn="ctr"/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32 cm</a:t>
            </a:r>
            <a:endParaRPr lang="cs-CZ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462" y="2187689"/>
            <a:ext cx="3027017" cy="197430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27" y="1088740"/>
            <a:ext cx="720000" cy="72000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7668222" y="1181004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W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64</Words>
  <Application>Microsoft Office PowerPoint</Application>
  <PresentationFormat>Předvádění na obrazovce (4:3)</PresentationFormat>
  <Paragraphs>40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116</cp:revision>
  <cp:lastPrinted>2016-05-05T10:40:20Z</cp:lastPrinted>
  <dcterms:created xsi:type="dcterms:W3CDTF">2015-07-16T11:02:07Z</dcterms:created>
  <dcterms:modified xsi:type="dcterms:W3CDTF">2020-05-21T13:30:12Z</dcterms:modified>
</cp:coreProperties>
</file>