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3" y="44624"/>
            <a:ext cx="9036495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CW50-BP12307G-S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>
                <a:latin typeface="Arial" charset="0"/>
              </a:rPr>
              <a:t>plněná automatická pračka </a:t>
            </a:r>
            <a:r>
              <a:rPr lang="cs-CZ" altLang="cs-CZ" sz="1400" dirty="0" smtClean="0">
                <a:latin typeface="Arial" charset="0"/>
              </a:rPr>
              <a:t>MiniAqua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Invertorový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motor, ABT antibakteriální ošetření, digitální displej, rychlý cyklus, tichý chod 69 dB(A), Dual Spray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908720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0,391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39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30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1151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3:08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69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Invertorový motor – bezkartáčový typ motoru s klasickým převodem přes řemen a řemenici, tichý chod, vysoký výkon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ABT – antibakt. ošetření zásuvky na detergent a gumového těsnění dvířek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PillowDrum – šetrný buben s polštářkovými výstupky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Dual Spray - dvojité sprchování okénka dvířek a gumového těsnění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Laserem svařený buben – odolný proti poničení, jemný téměř neviditelný svár, který je šetrný k oděvům během praní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12 programů: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Eco 40°C – 60°C, Bavlna 20°C, Rychlý 15 min, Smíšené a barevné, Bavlna, Syntetika, Jemné, Sport, Ruční praní, Hygienický+, Džíny, Vypouštění + Odstřeďování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Odložený konec programu, Nastavení teploty praní, Nastavení otáček odstřeďování, Proti pomačkání, Přídavné máchání (3), Dětský zámek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dveří; Ochrana proti úniku vody Antioverflow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Digitální displej s tlačítky; Invertorový motor;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Průměr (výška) bubnu 42,5 cm; Materiál bubnu Nerez/ vany Silitech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Objem bubnu 32 l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proti pomačkání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2817" y="3584551"/>
            <a:ext cx="8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Antibakteriální ochrana zásuvky a těsnění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44479" y="431924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Buben s polštářky šetrný k prádlu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93102" y="5066195"/>
            <a:ext cx="3199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31020148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8059019093314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šedými dvířky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700 x 510 x 490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47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802 x 571 x 567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52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13693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s tichým chodem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7216940" y="2811161"/>
            <a:ext cx="233151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7383029" y="265141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cm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2019/2014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71" y="1686010"/>
            <a:ext cx="720000" cy="72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32" y="1014177"/>
            <a:ext cx="792000" cy="792000"/>
          </a:xfrm>
          <a:prstGeom prst="flowChartConnector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1826474"/>
            <a:ext cx="756000" cy="756000"/>
          </a:xfrm>
          <a:prstGeom prst="flowChartConnector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598428"/>
            <a:ext cx="756000" cy="756000"/>
          </a:xfrm>
          <a:prstGeom prst="flowChartConnector">
            <a:avLst/>
          </a:prstGeom>
        </p:spPr>
      </p:pic>
      <p:sp>
        <p:nvSpPr>
          <p:cNvPr id="21" name="Vývojový diagram: spojnice 20"/>
          <p:cNvSpPr/>
          <p:nvPr/>
        </p:nvSpPr>
        <p:spPr>
          <a:xfrm>
            <a:off x="4068024" y="3429000"/>
            <a:ext cx="720000" cy="720000"/>
          </a:xfrm>
          <a:prstGeom prst="flowChartConnector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047814" y="3597789"/>
            <a:ext cx="74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</a:t>
            </a:r>
          </a:p>
        </p:txBody>
      </p:sp>
      <p:sp>
        <p:nvSpPr>
          <p:cNvPr id="42" name="Vývojový diagram: spojnice 41"/>
          <p:cNvSpPr/>
          <p:nvPr/>
        </p:nvSpPr>
        <p:spPr>
          <a:xfrm>
            <a:off x="4056162" y="4201277"/>
            <a:ext cx="720000" cy="720000"/>
          </a:xfrm>
          <a:prstGeom prst="flowChartConnector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035952" y="4293096"/>
            <a:ext cx="74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Šetrný buben</a:t>
            </a:r>
          </a:p>
        </p:txBody>
      </p:sp>
      <p:sp>
        <p:nvSpPr>
          <p:cNvPr id="44" name="Vývojový diagram: spojnice 43"/>
          <p:cNvSpPr/>
          <p:nvPr/>
        </p:nvSpPr>
        <p:spPr>
          <a:xfrm>
            <a:off x="4081689" y="5008493"/>
            <a:ext cx="720000" cy="720000"/>
          </a:xfrm>
          <a:prstGeom prst="flowChartConnector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061479" y="5100312"/>
            <a:ext cx="74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Dual Spray</a:t>
            </a:r>
          </a:p>
        </p:txBody>
      </p:sp>
      <p:sp>
        <p:nvSpPr>
          <p:cNvPr id="46" name="Ovál 45"/>
          <p:cNvSpPr/>
          <p:nvPr/>
        </p:nvSpPr>
        <p:spPr>
          <a:xfrm>
            <a:off x="4885645" y="500579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860032" y="501317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Dvojité sprchování okénka dvířek a těsnění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342892" y="3152679"/>
            <a:ext cx="23133" cy="1725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5968754" y="2861059"/>
            <a:ext cx="1104490" cy="9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6176919" y="24742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cm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335936" y="375167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000" r="18500" b="6951"/>
          <a:stretch/>
        </p:blipFill>
        <p:spPr>
          <a:xfrm>
            <a:off x="5813082" y="3057826"/>
            <a:ext cx="1461152" cy="19725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46815" y="851150"/>
            <a:ext cx="706388" cy="692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912343"/>
            <a:ext cx="931248" cy="1862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80</Words>
  <Application>Microsoft Office PowerPoint</Application>
  <PresentationFormat>Předvádění na obrazovce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96</cp:revision>
  <cp:lastPrinted>2016-05-05T10:40:20Z</cp:lastPrinted>
  <dcterms:created xsi:type="dcterms:W3CDTF">2015-07-16T11:02:07Z</dcterms:created>
  <dcterms:modified xsi:type="dcterms:W3CDTF">2024-02-27T11:32:05Z</dcterms:modified>
</cp:coreProperties>
</file>