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HATB 174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Kombinovaná vestavná lednice výška 177 cm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E, </a:t>
            </a:r>
            <a:r>
              <a:rPr lang="cs-CZ" altLang="cs-CZ" sz="1200" dirty="0" err="1">
                <a:latin typeface="Arial" charset="0"/>
              </a:rPr>
              <a:t>Total</a:t>
            </a:r>
            <a:r>
              <a:rPr lang="cs-CZ" altLang="cs-CZ" sz="1200" dirty="0">
                <a:latin typeface="Arial" charset="0"/>
              </a:rPr>
              <a:t> No </a:t>
            </a:r>
            <a:r>
              <a:rPr lang="cs-CZ" altLang="cs-CZ" sz="1200" dirty="0" err="1">
                <a:latin typeface="Arial" charset="0"/>
              </a:rPr>
              <a:t>Frost</a:t>
            </a:r>
            <a:r>
              <a:rPr lang="cs-CZ" altLang="cs-CZ" sz="1200" dirty="0">
                <a:latin typeface="Arial" charset="0"/>
              </a:rPr>
              <a:t>, reverzibilní dvířka, Super </a:t>
            </a:r>
            <a:r>
              <a:rPr lang="cs-CZ" altLang="cs-CZ" sz="1200" dirty="0" err="1">
                <a:latin typeface="Arial" charset="0"/>
              </a:rPr>
              <a:t>Cooling&amp;Freezing</a:t>
            </a:r>
            <a:r>
              <a:rPr lang="cs-CZ" altLang="cs-CZ" sz="1200" dirty="0">
                <a:latin typeface="Arial" charset="0"/>
              </a:rPr>
              <a:t>, </a:t>
            </a:r>
            <a:r>
              <a:rPr lang="cs-CZ" altLang="cs-CZ" sz="1200" dirty="0" err="1">
                <a:latin typeface="Arial" charset="0"/>
              </a:rPr>
              <a:t>Chiller</a:t>
            </a:r>
            <a:r>
              <a:rPr lang="cs-CZ" altLang="cs-CZ" sz="1200" dirty="0">
                <a:latin typeface="Arial" charset="0"/>
              </a:rPr>
              <a:t> area (-3° to 3 °C) 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23528" y="980728"/>
            <a:ext cx="3573492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244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lednice (l)		177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mrazáku (l)		67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234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Denní spotřeba energie (kWh/24h) 		0,642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41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mrazáku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dirty="0">
                <a:latin typeface="Arial" charset="0"/>
              </a:rPr>
              <a:t>, Super </a:t>
            </a:r>
            <a:r>
              <a:rPr lang="cs-CZ" altLang="cs-CZ" sz="800" dirty="0" err="1">
                <a:latin typeface="Arial" charset="0"/>
              </a:rPr>
              <a:t>Cooling</a:t>
            </a:r>
            <a:r>
              <a:rPr lang="cs-CZ" altLang="cs-CZ" sz="800" dirty="0">
                <a:latin typeface="Arial" charset="0"/>
              </a:rPr>
              <a:t> – rychlé zchlazení v lednici, Super </a:t>
            </a:r>
            <a:r>
              <a:rPr lang="cs-CZ" altLang="cs-CZ" sz="800" dirty="0" err="1">
                <a:latin typeface="Arial" charset="0"/>
              </a:rPr>
              <a:t>Freezing</a:t>
            </a:r>
            <a:r>
              <a:rPr lang="cs-CZ" altLang="cs-CZ" sz="800" dirty="0">
                <a:latin typeface="Arial" charset="0"/>
              </a:rPr>
              <a:t> – rychle zmražení v mrazáku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Prázdninový režim, Eko režim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Akustický signál otevřených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Signál přehřátí (v mrazicí části)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+1 polic, 2+1 přihrádek ve dveřích 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FreshBox</a:t>
            </a:r>
            <a:r>
              <a:rPr lang="cs-CZ" altLang="cs-CZ" sz="800" dirty="0">
                <a:latin typeface="Arial" charset="0"/>
              </a:rPr>
              <a:t>  2-8℃) - zásuvka na ovoce/zeleninu s teleskopy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Chiller</a:t>
            </a:r>
            <a:r>
              <a:rPr lang="cs-CZ" altLang="cs-CZ" sz="800" dirty="0">
                <a:latin typeface="Arial" charset="0"/>
              </a:rPr>
              <a:t> area (-3° to 3 °C) s HCS (humidity </a:t>
            </a:r>
            <a:r>
              <a:rPr lang="cs-CZ" altLang="cs-CZ" sz="800" dirty="0" err="1">
                <a:latin typeface="Arial" charset="0"/>
              </a:rPr>
              <a:t>control</a:t>
            </a:r>
            <a:r>
              <a:rPr lang="cs-CZ" altLang="cs-CZ" sz="800" dirty="0">
                <a:latin typeface="Arial" charset="0"/>
              </a:rPr>
              <a:t> systém) a teleskopy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	- nastavení teplot na displeji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Police na víno (chromovaná), 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Zásobník na led</a:t>
            </a:r>
            <a:r>
              <a:rPr lang="cs-CZ" altLang="cs-CZ" sz="800" dirty="0">
                <a:latin typeface="Arial" charset="0"/>
              </a:rPr>
              <a:t> (manuální)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výměnné panty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LED osvětlení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>
                <a:latin typeface="Arial" charset="0"/>
              </a:rPr>
              <a:t>Fixní </a:t>
            </a:r>
            <a:r>
              <a:rPr lang="cs-CZ" altLang="cs-CZ" sz="800" dirty="0">
                <a:latin typeface="Arial" charset="0"/>
              </a:rPr>
              <a:t>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34901564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8059019076362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1769 × 540 × 550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62,5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1840 × 573 × 573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67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2243" y="1208194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osvětlení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95418" y="1859772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Reverzibilní dvířka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08104" y="856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>
            <a:off x="7213738" y="1030791"/>
            <a:ext cx="0" cy="250477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141379" y="1866639"/>
            <a:ext cx="353943" cy="634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cm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E7D8171F-9449-4F1C-ACE2-A17F2944F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4" y="951421"/>
            <a:ext cx="720000" cy="72000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C3210551-178C-49FB-89D9-BEEFCAAF8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91" y="1669049"/>
            <a:ext cx="720000" cy="72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8DCB8D-F96D-84DB-C077-28FB7DCE8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322" y="1100500"/>
            <a:ext cx="1216577" cy="249022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75CFF01-88A4-1911-AE02-AD3ACD5C2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689" y="2746770"/>
            <a:ext cx="672405" cy="6724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BC8B90-E8B6-0497-C5BA-25579683A752}"/>
              </a:ext>
            </a:extLst>
          </p:cNvPr>
          <p:cNvSpPr txBox="1"/>
          <p:nvPr/>
        </p:nvSpPr>
        <p:spPr>
          <a:xfrm>
            <a:off x="4795418" y="2927919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6713B6-57F2-54DB-BD56-1A1F12FA9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925" y="3614549"/>
            <a:ext cx="729115" cy="56246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3D639-1B30-A8A0-0FB3-7F53375AF738}"/>
              </a:ext>
            </a:extLst>
          </p:cNvPr>
          <p:cNvSpPr txBox="1"/>
          <p:nvPr/>
        </p:nvSpPr>
        <p:spPr>
          <a:xfrm>
            <a:off x="4795418" y="3642123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Crisper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zásuvka na zeleninu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01B951A-9335-D643-D19B-F5EAD85DA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786" y="1116743"/>
            <a:ext cx="1408031" cy="242954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C09A199-3650-F8F5-1A35-4CC014CDB3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850" y="3598161"/>
            <a:ext cx="1527454" cy="11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360</Words>
  <Application>Microsoft Office PowerPoint</Application>
  <PresentationFormat>Předvádění na obrazovce (4:3)</PresentationFormat>
  <Paragraphs>56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265</cp:revision>
  <cp:lastPrinted>2016-05-31T13:00:02Z</cp:lastPrinted>
  <dcterms:created xsi:type="dcterms:W3CDTF">2015-07-16T11:02:07Z</dcterms:created>
  <dcterms:modified xsi:type="dcterms:W3CDTF">2024-05-15T12:02:43Z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