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  <a:srgbClr val="01A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93CE"/>
                </a:solidFill>
                <a:latin typeface="Arial" charset="0"/>
              </a:rPr>
              <a:t>CFBD 2450/2EH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Vestavná dvoudvéřová chladnička s mrazákem Double </a:t>
            </a:r>
            <a:r>
              <a:rPr lang="cs-CZ" altLang="cs-CZ" sz="1400" dirty="0" err="1">
                <a:latin typeface="Arial" charset="0"/>
              </a:rPr>
              <a:t>door</a:t>
            </a:r>
            <a:endParaRPr lang="cs-CZ" altLang="cs-CZ" sz="14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Mechanické ovládání, Univerzální zásuvka na ovoce/zeleninu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čistý objem (l)		205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Čistý objem chladničky/mrazáku (l)		169/36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za den (kWh/den)		0,479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175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Mrazicí výkon (kg/24 hod)		2,4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39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N,ST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Statická chlazení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Manuální odmrazování chladicí i mrazicí části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Mechanické ovládání – otočný knoflík v chladicí části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Nastavitelný termostat</a:t>
            </a:r>
          </a:p>
          <a:p>
            <a:pPr marL="0" lvl="0" indent="0"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Chladnička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3 + 1 skleněné police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3 + 1 přihrádky ve dveřích chladničky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Univerzální box bez regulace vlhkosti vzduchu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Mrazák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 + 1 police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Osvětlení </a:t>
            </a:r>
            <a:r>
              <a:rPr lang="cs-CZ" altLang="cs-CZ" sz="800" dirty="0" err="1">
                <a:latin typeface="Arial" charset="0"/>
              </a:rPr>
              <a:t>Power</a:t>
            </a:r>
            <a:r>
              <a:rPr lang="cs-CZ" altLang="cs-CZ" sz="800" dirty="0">
                <a:latin typeface="Arial" charset="0"/>
              </a:rPr>
              <a:t> LED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Reverzibilní dvířka –  výměnné panty dveří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 standardní kompresor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5796136" y="5085184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34901570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8059019077437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1450 × 540 × 540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40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1516 × 575 × 568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44</a:t>
            </a:r>
          </a:p>
        </p:txBody>
      </p:sp>
      <p:sp>
        <p:nvSpPr>
          <p:cNvPr id="5" name="Obdélník 4"/>
          <p:cNvSpPr/>
          <p:nvPr/>
        </p:nvSpPr>
        <p:spPr>
          <a:xfrm>
            <a:off x="7463682" y="2213255"/>
            <a:ext cx="562307" cy="438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 cm</a:t>
            </a:r>
          </a:p>
        </p:txBody>
      </p:sp>
      <p:sp>
        <p:nvSpPr>
          <p:cNvPr id="30" name="Ovál 29"/>
          <p:cNvSpPr/>
          <p:nvPr/>
        </p:nvSpPr>
        <p:spPr>
          <a:xfrm>
            <a:off x="4826546" y="1952530"/>
            <a:ext cx="720000" cy="720000"/>
          </a:xfrm>
          <a:prstGeom prst="ellipse">
            <a:avLst/>
          </a:prstGeom>
          <a:solidFill>
            <a:srgbClr val="0093CE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BBF22528-3F93-4A31-A7EB-665C42841051}"/>
              </a:ext>
            </a:extLst>
          </p:cNvPr>
          <p:cNvSpPr/>
          <p:nvPr/>
        </p:nvSpPr>
        <p:spPr>
          <a:xfrm>
            <a:off x="4816487" y="1136638"/>
            <a:ext cx="720000" cy="720000"/>
          </a:xfrm>
          <a:prstGeom prst="ellipse">
            <a:avLst/>
          </a:prstGeom>
          <a:solidFill>
            <a:srgbClr val="0093CE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80E7834E-D3E6-4C4F-A544-04717AE6B2E1}"/>
              </a:ext>
            </a:extLst>
          </p:cNvPr>
          <p:cNvCxnSpPr>
            <a:cxnSpLocks/>
          </p:cNvCxnSpPr>
          <p:nvPr/>
        </p:nvCxnSpPr>
        <p:spPr>
          <a:xfrm>
            <a:off x="7596336" y="1435700"/>
            <a:ext cx="0" cy="19933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2C62957C-A3C5-483F-8ED8-BA3AE78FF7E1}"/>
              </a:ext>
            </a:extLst>
          </p:cNvPr>
          <p:cNvSpPr txBox="1"/>
          <p:nvPr/>
        </p:nvSpPr>
        <p:spPr>
          <a:xfrm>
            <a:off x="4766182" y="132845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zásuvka v chladničce</a:t>
            </a:r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7DF1CEE4-6E3D-483B-A020-F8D81CDEB0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00" t="-11333" r="-13334" b="-14999"/>
          <a:stretch/>
        </p:blipFill>
        <p:spPr>
          <a:xfrm>
            <a:off x="4041996" y="1141161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4" name="TextovéPole 43">
            <a:extLst>
              <a:ext uri="{FF2B5EF4-FFF2-40B4-BE49-F238E27FC236}">
                <a16:creationId xmlns:a16="http://schemas.microsoft.com/office/drawing/2014/main" id="{4FD41F8B-1AC6-4571-ACAE-E70398C012FD}"/>
              </a:ext>
            </a:extLst>
          </p:cNvPr>
          <p:cNvSpPr txBox="1"/>
          <p:nvPr/>
        </p:nvSpPr>
        <p:spPr>
          <a:xfrm>
            <a:off x="4766182" y="212017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Výměnný závěs dveří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45" name="Obrázek 44">
            <a:extLst>
              <a:ext uri="{FF2B5EF4-FFF2-40B4-BE49-F238E27FC236}">
                <a16:creationId xmlns:a16="http://schemas.microsoft.com/office/drawing/2014/main" id="{118A33F3-6D4C-40A9-A651-F0B16F087E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38" y="1952530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8CC9A616-2517-423D-BC93-F44ADBC430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81" y="2887137"/>
            <a:ext cx="560672" cy="560672"/>
          </a:xfrm>
          <a:prstGeom prst="rect">
            <a:avLst/>
          </a:prstGeom>
        </p:spPr>
      </p:pic>
      <p:sp>
        <p:nvSpPr>
          <p:cNvPr id="46" name="Vývojový diagram: spojnice 45">
            <a:extLst>
              <a:ext uri="{FF2B5EF4-FFF2-40B4-BE49-F238E27FC236}">
                <a16:creationId xmlns:a16="http://schemas.microsoft.com/office/drawing/2014/main" id="{5541ADCF-A201-4CD3-9625-58BBABB435D4}"/>
              </a:ext>
            </a:extLst>
          </p:cNvPr>
          <p:cNvSpPr/>
          <p:nvPr/>
        </p:nvSpPr>
        <p:spPr>
          <a:xfrm>
            <a:off x="4065850" y="2758977"/>
            <a:ext cx="720000" cy="720000"/>
          </a:xfrm>
          <a:prstGeom prst="flowChartConnector">
            <a:avLst/>
          </a:prstGeom>
          <a:noFill/>
          <a:ln w="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48" name="Ovál 47">
            <a:extLst>
              <a:ext uri="{FF2B5EF4-FFF2-40B4-BE49-F238E27FC236}">
                <a16:creationId xmlns:a16="http://schemas.microsoft.com/office/drawing/2014/main" id="{1A76F7F3-292A-43A4-AB0A-FA4C8A2F6CFE}"/>
              </a:ext>
            </a:extLst>
          </p:cNvPr>
          <p:cNvSpPr/>
          <p:nvPr/>
        </p:nvSpPr>
        <p:spPr>
          <a:xfrm>
            <a:off x="4841281" y="2758977"/>
            <a:ext cx="720000" cy="720000"/>
          </a:xfrm>
          <a:prstGeom prst="ellipse">
            <a:avLst/>
          </a:prstGeom>
          <a:solidFill>
            <a:srgbClr val="0093CE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6CC2584B-6CC0-4314-9457-6D57A5D4E7CC}"/>
              </a:ext>
            </a:extLst>
          </p:cNvPr>
          <p:cNvSpPr txBox="1"/>
          <p:nvPr/>
        </p:nvSpPr>
        <p:spPr>
          <a:xfrm>
            <a:off x="4769832" y="2928867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LED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osvětlení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861D01C-537A-C35F-D7E5-5E480645E0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0164" y="1493554"/>
            <a:ext cx="1702648" cy="201586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486CDD9-4025-D0FF-29BB-BAAB4C848C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6969" y="1528353"/>
            <a:ext cx="987260" cy="201586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D8CE76E-4AD1-B1F5-73B7-C12C25BCB2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0153" y="3642382"/>
            <a:ext cx="1800200" cy="1122841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EC4CF70F-E34D-164A-BEA9-594D5FF4C8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5989" y="305482"/>
            <a:ext cx="587511" cy="60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278</Words>
  <Application>Microsoft Office PowerPoint</Application>
  <PresentationFormat>Předvádění na obrazovce (4:3)</PresentationFormat>
  <Paragraphs>48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209</cp:revision>
  <cp:lastPrinted>2016-05-31T13:00:02Z</cp:lastPrinted>
  <dcterms:created xsi:type="dcterms:W3CDTF">2015-07-16T11:02:07Z</dcterms:created>
  <dcterms:modified xsi:type="dcterms:W3CDTF">2024-03-05T14:30:18Z</dcterms:modified>
</cp:coreProperties>
</file>