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E8FC5"/>
                </a:solidFill>
                <a:latin typeface="Arial" charset="0"/>
              </a:rPr>
              <a:t>FMBC A825S E0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Black </a:t>
            </a:r>
            <a:r>
              <a:rPr lang="cs-CZ" altLang="cs-CZ" sz="1400" dirty="0" err="1">
                <a:latin typeface="Arial" charset="0"/>
              </a:rPr>
              <a:t>Collection</a:t>
            </a:r>
            <a:r>
              <a:rPr lang="cs-CZ" altLang="cs-CZ" sz="1400" dirty="0">
                <a:latin typeface="Arial" charset="0"/>
              </a:rPr>
              <a:t>, </a:t>
            </a:r>
            <a:r>
              <a:rPr lang="cs-CZ" altLang="cs-CZ" sz="1400" dirty="0" err="1">
                <a:latin typeface="Arial" charset="0"/>
              </a:rPr>
              <a:t>Easy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70 l, energetická třída A+, 7 programů + světlo, </a:t>
            </a:r>
            <a:r>
              <a:rPr lang="cs-CZ" altLang="cs-CZ" sz="1400" dirty="0" err="1">
                <a:latin typeface="Arial" panose="020B0604020202020204" pitchFamily="34" charset="0"/>
              </a:rPr>
              <a:t>Push&amp;Pull</a:t>
            </a:r>
            <a:r>
              <a:rPr lang="cs-CZ" altLang="cs-CZ" sz="1400" dirty="0">
                <a:latin typeface="Arial" panose="020B0604020202020204" pitchFamily="34" charset="0"/>
              </a:rPr>
              <a:t> knoflíky, </a:t>
            </a:r>
            <a:r>
              <a:rPr lang="cs-CZ" altLang="cs-CZ" sz="1400" dirty="0" err="1">
                <a:latin typeface="Arial" panose="020B0604020202020204" pitchFamily="34" charset="0"/>
              </a:rPr>
              <a:t>SoflClose</a:t>
            </a:r>
            <a:r>
              <a:rPr lang="cs-CZ" altLang="cs-CZ" sz="1400" dirty="0">
                <a:latin typeface="Arial" panose="020B0604020202020204" pitchFamily="34" charset="0"/>
              </a:rPr>
              <a:t>, Teleskopické výsuvy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0.98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0,68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2400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7 + světlo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Světlo, Rozmrazování, Statický + ventilátor (+ pára), Statický (+ pára),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– víceúrovňové pečení (pravý horký vzduch), Spodní ohřev + ventilátor (+ pára), Gril, </a:t>
            </a:r>
            <a:r>
              <a:rPr lang="cs-CZ" altLang="cs-CZ" sz="800" dirty="0" err="1">
                <a:latin typeface="Arial" charset="0"/>
              </a:rPr>
              <a:t>Cooklight</a:t>
            </a:r>
            <a:r>
              <a:rPr lang="cs-CZ" altLang="cs-CZ" sz="800" dirty="0">
                <a:latin typeface="Arial" charset="0"/>
              </a:rPr>
              <a:t> – pečení za použití velmi malého množství tuku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WiFi+Bluetooth</a:t>
            </a:r>
            <a:r>
              <a:rPr lang="cs-CZ" altLang="cs-CZ" sz="800" b="1" dirty="0">
                <a:latin typeface="Arial" charset="0"/>
              </a:rPr>
              <a:t>, Konektivita –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Aquactiva</a:t>
            </a:r>
            <a:r>
              <a:rPr lang="cs-CZ" altLang="cs-CZ" sz="800" b="1" dirty="0">
                <a:latin typeface="Arial" charset="0"/>
              </a:rPr>
              <a:t> – čištění pomocí páry (hydrolytické čištění trouby)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Displej bílý +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– Pára se aktivuje během několika minut v různých konfiguracích s topnými </a:t>
            </a:r>
            <a:r>
              <a:rPr lang="cs-CZ" altLang="cs-CZ" sz="800" b="1" err="1">
                <a:latin typeface="Arial" charset="0"/>
              </a:rPr>
              <a:t>tělesy</a:t>
            </a:r>
            <a:r>
              <a:rPr lang="cs-CZ" altLang="cs-CZ" sz="800" b="1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>
                <a:latin typeface="Arial" charset="0"/>
              </a:rPr>
              <a:t>PushPull</a:t>
            </a:r>
            <a:r>
              <a:rPr lang="cs-CZ" altLang="cs-CZ" sz="800" dirty="0">
                <a:latin typeface="Arial" charset="0"/>
              </a:rPr>
              <a:t> knoflík k nastavení programů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err="1">
                <a:latin typeface="Arial" charset="0"/>
              </a:rPr>
              <a:t>PushPull</a:t>
            </a:r>
            <a:r>
              <a:rPr lang="cs-CZ" altLang="cs-CZ" sz="800" dirty="0">
                <a:latin typeface="Arial" charset="0"/>
              </a:rPr>
              <a:t> knoflík k nastavení teploty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– pomalé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zadní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plech (35 mm, 15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fritovací koš </a:t>
            </a:r>
            <a:r>
              <a:rPr lang="cs-CZ" altLang="cs-CZ" sz="800" b="1" dirty="0" err="1">
                <a:latin typeface="Arial" charset="0"/>
              </a:rPr>
              <a:t>AirFry</a:t>
            </a:r>
            <a:r>
              <a:rPr lang="cs-CZ" altLang="cs-CZ" sz="800" b="1" dirty="0">
                <a:latin typeface="Arial" charset="0"/>
              </a:rPr>
              <a:t> – zdravější smažení (</a:t>
            </a:r>
            <a:r>
              <a:rPr lang="cs-CZ" sz="800" b="1" dirty="0">
                <a:latin typeface="Arial" charset="0"/>
              </a:rPr>
              <a:t>240°C)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27477" y="18882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27477" y="212573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plechy a 1 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51159" y="4889427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33703760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dirty="0">
                <a:latin typeface="Arial" charset="0"/>
              </a:rPr>
              <a:t>8059019078571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</a:t>
            </a:r>
            <a:r>
              <a:rPr lang="cs-CZ" altLang="cs-CZ" sz="800" dirty="0" err="1">
                <a:latin typeface="Arial" charset="0"/>
              </a:rPr>
              <a:t>Schuko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Plug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31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11" y="186620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" descr="Výsledek obrázku pro teleskopické pojezdy">
            <a:extLst>
              <a:ext uri="{FF2B5EF4-FFF2-40B4-BE49-F238E27FC236}">
                <a16:creationId xmlns:a16="http://schemas.microsoft.com/office/drawing/2014/main" id="{1A6BFBB0-2B74-42A6-B3D6-707431EE9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8" t="-979" r="706" b="-4522"/>
          <a:stretch/>
        </p:blipFill>
        <p:spPr bwMode="auto">
          <a:xfrm>
            <a:off x="4031296" y="2732638"/>
            <a:ext cx="720000" cy="7200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ál 24">
            <a:extLst>
              <a:ext uri="{FF2B5EF4-FFF2-40B4-BE49-F238E27FC236}">
                <a16:creationId xmlns:a16="http://schemas.microsoft.com/office/drawing/2014/main" id="{622C460C-3F74-BBF7-2E9F-ADFA4A476D92}"/>
              </a:ext>
            </a:extLst>
          </p:cNvPr>
          <p:cNvSpPr/>
          <p:nvPr/>
        </p:nvSpPr>
        <p:spPr>
          <a:xfrm>
            <a:off x="4851390" y="27876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15155A-0900-6F36-311C-669DCE98A92F}"/>
              </a:ext>
            </a:extLst>
          </p:cNvPr>
          <p:cNvSpPr txBox="1"/>
          <p:nvPr/>
        </p:nvSpPr>
        <p:spPr>
          <a:xfrm>
            <a:off x="4808203" y="2978415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5E0998-9324-4E65-FF30-E2BBE856F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540" y="3616094"/>
            <a:ext cx="721297" cy="7200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EFC8B9F-2A16-E32C-9042-9791349767AE}"/>
              </a:ext>
            </a:extLst>
          </p:cNvPr>
          <p:cNvSpPr/>
          <p:nvPr/>
        </p:nvSpPr>
        <p:spPr>
          <a:xfrm>
            <a:off x="4869021" y="358892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E8898F1-05F4-1A9D-AD35-F02EFC682D07}"/>
              </a:ext>
            </a:extLst>
          </p:cNvPr>
          <p:cNvSpPr txBox="1"/>
          <p:nvPr/>
        </p:nvSpPr>
        <p:spPr>
          <a:xfrm>
            <a:off x="4814008" y="3825266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Aquactiva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DC99B1-9935-EC92-F8BF-895CE75E6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956" y="1175918"/>
            <a:ext cx="2025002" cy="19818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53E8D40-6B1A-E960-0316-1CA1F88A6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702" y="3227463"/>
            <a:ext cx="1500708" cy="145265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FA41BDE-80D6-04AC-4135-9831124EA6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384" y="1196752"/>
            <a:ext cx="916701" cy="1925069"/>
          </a:xfrm>
          <a:prstGeom prst="rect">
            <a:avLst/>
          </a:prstGeom>
        </p:spPr>
      </p:pic>
      <p:sp>
        <p:nvSpPr>
          <p:cNvPr id="31" name="Ovál 30">
            <a:extLst>
              <a:ext uri="{FF2B5EF4-FFF2-40B4-BE49-F238E27FC236}">
                <a16:creationId xmlns:a16="http://schemas.microsoft.com/office/drawing/2014/main" id="{8B6130BE-B832-0AD7-5831-8FBE6676ABF4}"/>
              </a:ext>
            </a:extLst>
          </p:cNvPr>
          <p:cNvSpPr/>
          <p:nvPr/>
        </p:nvSpPr>
        <p:spPr>
          <a:xfrm>
            <a:off x="4799469" y="10129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8D7454-9A52-D136-8FCA-3B6427A6F0DF}"/>
              </a:ext>
            </a:extLst>
          </p:cNvPr>
          <p:cNvSpPr txBox="1"/>
          <p:nvPr/>
        </p:nvSpPr>
        <p:spPr>
          <a:xfrm>
            <a:off x="4744456" y="1249339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5167E609-EC97-427A-CCB3-F160A7A901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6505" y="1051134"/>
            <a:ext cx="589760" cy="626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19E5CC-88DA-ED1C-B159-2A7ACE9C99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054" y="4482528"/>
            <a:ext cx="571904" cy="57776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CE642C88-C4E2-C22E-1FB7-9D0FE246E504}"/>
              </a:ext>
            </a:extLst>
          </p:cNvPr>
          <p:cNvSpPr/>
          <p:nvPr/>
        </p:nvSpPr>
        <p:spPr>
          <a:xfrm>
            <a:off x="4842241" y="440982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387479-060D-30A0-7BF4-AF2E93A5ABA1}"/>
              </a:ext>
            </a:extLst>
          </p:cNvPr>
          <p:cNvSpPr txBox="1"/>
          <p:nvPr/>
        </p:nvSpPr>
        <p:spPr>
          <a:xfrm>
            <a:off x="4785912" y="4638745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Přídavná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5DE5C6D-D76F-A294-A00A-1637DC82EF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108" y="5226661"/>
            <a:ext cx="674740" cy="661821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5F5BB3AD-10B0-04EB-A9DE-C72C2566CB31}"/>
              </a:ext>
            </a:extLst>
          </p:cNvPr>
          <p:cNvSpPr/>
          <p:nvPr/>
        </p:nvSpPr>
        <p:spPr>
          <a:xfrm>
            <a:off x="4813559" y="5191147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2402A90-90E3-9CD4-A931-EBC21C5F76DE}"/>
              </a:ext>
            </a:extLst>
          </p:cNvPr>
          <p:cNvSpPr txBox="1"/>
          <p:nvPr/>
        </p:nvSpPr>
        <p:spPr>
          <a:xfrm>
            <a:off x="4755911" y="5377463"/>
            <a:ext cx="8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Fritovací koš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6F4720-8E0E-9D6F-7386-27C37EF693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6915" y="3325612"/>
            <a:ext cx="1582937" cy="10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325</Words>
  <Application>Microsoft Office PowerPoint</Application>
  <PresentationFormat>Předvádění na obrazovce (4:3)</PresentationFormat>
  <Paragraphs>57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167</cp:revision>
  <cp:lastPrinted>2016-05-05T10:40:20Z</cp:lastPrinted>
  <dcterms:created xsi:type="dcterms:W3CDTF">2015-07-16T11:02:07Z</dcterms:created>
  <dcterms:modified xsi:type="dcterms:W3CDTF">2023-11-13T13:08:15Z</dcterms:modified>
</cp:coreProperties>
</file>