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1474735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020647-EB68-4C46-9A1B-B17FE1D3EE27}" v="13" dt="2024-09-20T16:13:18.619"/>
    <p1510:client id="{437AC833-3FF5-4768-AB95-0F130DE5C17F}" v="2" dt="2024-09-20T15:59:06.49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32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la Kosnarová" userId="2c628162-5b85-4528-8dc6-99cc231551b1" providerId="ADAL" clId="{437AC833-3FF5-4768-AB95-0F130DE5C17F}"/>
    <pc:docChg chg="undo custSel modSld">
      <pc:chgData name="Karla Kosnarová" userId="2c628162-5b85-4528-8dc6-99cc231551b1" providerId="ADAL" clId="{437AC833-3FF5-4768-AB95-0F130DE5C17F}" dt="2024-09-20T15:59:10.411" v="54" actId="113"/>
      <pc:docMkLst>
        <pc:docMk/>
      </pc:docMkLst>
      <pc:sldChg chg="modSp mod">
        <pc:chgData name="Karla Kosnarová" userId="2c628162-5b85-4528-8dc6-99cc231551b1" providerId="ADAL" clId="{437AC833-3FF5-4768-AB95-0F130DE5C17F}" dt="2024-09-20T15:59:10.411" v="54" actId="113"/>
        <pc:sldMkLst>
          <pc:docMk/>
          <pc:sldMk cId="3289722602" sldId="2147473501"/>
        </pc:sldMkLst>
        <pc:spChg chg="mod">
          <ac:chgData name="Karla Kosnarová" userId="2c628162-5b85-4528-8dc6-99cc231551b1" providerId="ADAL" clId="{437AC833-3FF5-4768-AB95-0F130DE5C17F}" dt="2024-09-20T15:59:10.411" v="54" actId="113"/>
          <ac:spMkLst>
            <pc:docMk/>
            <pc:sldMk cId="3289722602" sldId="2147473501"/>
            <ac:spMk id="19" creationId="{5799CE9F-6570-4055-D86F-70064AB72438}"/>
          </ac:spMkLst>
        </pc:spChg>
        <pc:spChg chg="mod">
          <ac:chgData name="Karla Kosnarová" userId="2c628162-5b85-4528-8dc6-99cc231551b1" providerId="ADAL" clId="{437AC833-3FF5-4768-AB95-0F130DE5C17F}" dt="2024-09-20T15:59:06.490" v="53" actId="20578"/>
          <ac:spMkLst>
            <pc:docMk/>
            <pc:sldMk cId="3289722602" sldId="2147473501"/>
            <ac:spMk id="64" creationId="{9BBA30CF-DF62-B347-844E-6B83E50029D8}"/>
          </ac:spMkLst>
        </pc:spChg>
        <pc:grpChg chg="mod">
          <ac:chgData name="Karla Kosnarová" userId="2c628162-5b85-4528-8dc6-99cc231551b1" providerId="ADAL" clId="{437AC833-3FF5-4768-AB95-0F130DE5C17F}" dt="2024-09-20T15:59:06.490" v="53" actId="20578"/>
          <ac:grpSpMkLst>
            <pc:docMk/>
            <pc:sldMk cId="3289722602" sldId="2147473501"/>
            <ac:grpSpMk id="2" creationId="{90BF52E8-61AB-C066-A8DC-785F344FBC13}"/>
          </ac:grpSpMkLst>
        </pc:grpChg>
        <pc:grpChg chg="mod">
          <ac:chgData name="Karla Kosnarová" userId="2c628162-5b85-4528-8dc6-99cc231551b1" providerId="ADAL" clId="{437AC833-3FF5-4768-AB95-0F130DE5C17F}" dt="2024-09-20T15:59:06.490" v="53" actId="20578"/>
          <ac:grpSpMkLst>
            <pc:docMk/>
            <pc:sldMk cId="3289722602" sldId="2147473501"/>
            <ac:grpSpMk id="60" creationId="{29BFBDD3-1D08-1486-8C70-55757030FD5B}"/>
          </ac:grpSpMkLst>
        </pc:grpChg>
        <pc:cxnChg chg="mod">
          <ac:chgData name="Karla Kosnarová" userId="2c628162-5b85-4528-8dc6-99cc231551b1" providerId="ADAL" clId="{437AC833-3FF5-4768-AB95-0F130DE5C17F}" dt="2024-09-20T15:59:06.490" v="53" actId="20578"/>
          <ac:cxnSpMkLst>
            <pc:docMk/>
            <pc:sldMk cId="3289722602" sldId="2147473501"/>
            <ac:cxnSpMk id="65" creationId="{EA3DCC30-2C63-A33D-5BBC-75BB014927A8}"/>
          </ac:cxnSpMkLst>
        </pc:cxnChg>
      </pc:sldChg>
    </pc:docChg>
  </pc:docChgLst>
  <pc:docChgLst>
    <pc:chgData name="Karla Kosnarová" userId="2c628162-5b85-4528-8dc6-99cc231551b1" providerId="ADAL" clId="{51C84D84-A91C-4AB0-80DA-29962347305C}"/>
    <pc:docChg chg="undo redo custSel modSld">
      <pc:chgData name="Karla Kosnarová" userId="2c628162-5b85-4528-8dc6-99cc231551b1" providerId="ADAL" clId="{51C84D84-A91C-4AB0-80DA-29962347305C}" dt="2024-08-20T14:09:53.624" v="1115" actId="6549"/>
      <pc:docMkLst>
        <pc:docMk/>
      </pc:docMkLst>
      <pc:sldChg chg="addSp delSp modSp mod">
        <pc:chgData name="Karla Kosnarová" userId="2c628162-5b85-4528-8dc6-99cc231551b1" providerId="ADAL" clId="{51C84D84-A91C-4AB0-80DA-29962347305C}" dt="2024-08-20T14:09:53.624" v="1115" actId="6549"/>
        <pc:sldMkLst>
          <pc:docMk/>
          <pc:sldMk cId="3289722602" sldId="2147473501"/>
        </pc:sldMkLst>
        <pc:spChg chg="add mod">
          <ac:chgData name="Karla Kosnarová" userId="2c628162-5b85-4528-8dc6-99cc231551b1" providerId="ADAL" clId="{51C84D84-A91C-4AB0-80DA-29962347305C}" dt="2024-08-20T13:58:35.850" v="1051" actId="403"/>
          <ac:spMkLst>
            <pc:docMk/>
            <pc:sldMk cId="3289722602" sldId="2147473501"/>
            <ac:spMk id="6" creationId="{10F4E5D7-C38F-5028-E36D-F762B651B509}"/>
          </ac:spMkLst>
        </pc:spChg>
        <pc:spChg chg="mod">
          <ac:chgData name="Karla Kosnarová" userId="2c628162-5b85-4528-8dc6-99cc231551b1" providerId="ADAL" clId="{51C84D84-A91C-4AB0-80DA-29962347305C}" dt="2024-08-20T13:02:36.156" v="312" actId="20577"/>
          <ac:spMkLst>
            <pc:docMk/>
            <pc:sldMk cId="3289722602" sldId="2147473501"/>
            <ac:spMk id="9" creationId="{4EE647AD-D60A-7405-7213-D041F5E5695D}"/>
          </ac:spMkLst>
        </pc:spChg>
        <pc:spChg chg="mod">
          <ac:chgData name="Karla Kosnarová" userId="2c628162-5b85-4528-8dc6-99cc231551b1" providerId="ADAL" clId="{51C84D84-A91C-4AB0-80DA-29962347305C}" dt="2024-08-20T13:03:09.612" v="334" actId="20577"/>
          <ac:spMkLst>
            <pc:docMk/>
            <pc:sldMk cId="3289722602" sldId="2147473501"/>
            <ac:spMk id="11" creationId="{E9B51696-D022-6BB1-65F2-6A0AFAA732DD}"/>
          </ac:spMkLst>
        </pc:spChg>
        <pc:spChg chg="del">
          <ac:chgData name="Karla Kosnarová" userId="2c628162-5b85-4528-8dc6-99cc231551b1" providerId="ADAL" clId="{51C84D84-A91C-4AB0-80DA-29962347305C}" dt="2024-08-20T13:12:34.306" v="497" actId="478"/>
          <ac:spMkLst>
            <pc:docMk/>
            <pc:sldMk cId="3289722602" sldId="2147473501"/>
            <ac:spMk id="14" creationId="{1495E238-B459-24E1-ECC8-3C12BB7EC931}"/>
          </ac:spMkLst>
        </pc:spChg>
        <pc:spChg chg="mod">
          <ac:chgData name="Karla Kosnarová" userId="2c628162-5b85-4528-8dc6-99cc231551b1" providerId="ADAL" clId="{51C84D84-A91C-4AB0-80DA-29962347305C}" dt="2024-08-20T12:39:02.292" v="186" actId="20577"/>
          <ac:spMkLst>
            <pc:docMk/>
            <pc:sldMk cId="3289722602" sldId="2147473501"/>
            <ac:spMk id="16" creationId="{7E67EA52-E5A0-E61F-4484-EC9BB479066C}"/>
          </ac:spMkLst>
        </pc:spChg>
        <pc:spChg chg="mod">
          <ac:chgData name="Karla Kosnarová" userId="2c628162-5b85-4528-8dc6-99cc231551b1" providerId="ADAL" clId="{51C84D84-A91C-4AB0-80DA-29962347305C}" dt="2024-08-20T13:43:58.464" v="837" actId="20577"/>
          <ac:spMkLst>
            <pc:docMk/>
            <pc:sldMk cId="3289722602" sldId="2147473501"/>
            <ac:spMk id="19" creationId="{5799CE9F-6570-4055-D86F-70064AB72438}"/>
          </ac:spMkLst>
        </pc:spChg>
        <pc:spChg chg="del mod">
          <ac:chgData name="Karla Kosnarová" userId="2c628162-5b85-4528-8dc6-99cc231551b1" providerId="ADAL" clId="{51C84D84-A91C-4AB0-80DA-29962347305C}" dt="2024-08-20T13:11:12.375" v="486"/>
          <ac:spMkLst>
            <pc:docMk/>
            <pc:sldMk cId="3289722602" sldId="2147473501"/>
            <ac:spMk id="21" creationId="{0B3B885F-8063-B1EE-C184-AE8A109793E5}"/>
          </ac:spMkLst>
        </pc:spChg>
        <pc:spChg chg="add mod">
          <ac:chgData name="Karla Kosnarová" userId="2c628162-5b85-4528-8dc6-99cc231551b1" providerId="ADAL" clId="{51C84D84-A91C-4AB0-80DA-29962347305C}" dt="2024-08-20T13:58:49.513" v="1053" actId="2711"/>
          <ac:spMkLst>
            <pc:docMk/>
            <pc:sldMk cId="3289722602" sldId="2147473501"/>
            <ac:spMk id="22" creationId="{79C10439-9B49-779C-A7DC-74B03650C74D}"/>
          </ac:spMkLst>
        </pc:spChg>
        <pc:spChg chg="del">
          <ac:chgData name="Karla Kosnarová" userId="2c628162-5b85-4528-8dc6-99cc231551b1" providerId="ADAL" clId="{51C84D84-A91C-4AB0-80DA-29962347305C}" dt="2024-08-20T13:07:42.602" v="409" actId="478"/>
          <ac:spMkLst>
            <pc:docMk/>
            <pc:sldMk cId="3289722602" sldId="2147473501"/>
            <ac:spMk id="24" creationId="{24B3DE20-5B57-2D43-44F4-4D207C7B1351}"/>
          </ac:spMkLst>
        </pc:spChg>
        <pc:spChg chg="add mod">
          <ac:chgData name="Karla Kosnarová" userId="2c628162-5b85-4528-8dc6-99cc231551b1" providerId="ADAL" clId="{51C84D84-A91C-4AB0-80DA-29962347305C}" dt="2024-08-20T13:58:24.880" v="1050" actId="255"/>
          <ac:spMkLst>
            <pc:docMk/>
            <pc:sldMk cId="3289722602" sldId="2147473501"/>
            <ac:spMk id="27" creationId="{41AE250F-759C-1702-85E6-9A2805123134}"/>
          </ac:spMkLst>
        </pc:spChg>
        <pc:spChg chg="add mod">
          <ac:chgData name="Karla Kosnarová" userId="2c628162-5b85-4528-8dc6-99cc231551b1" providerId="ADAL" clId="{51C84D84-A91C-4AB0-80DA-29962347305C}" dt="2024-08-20T13:59:55.687" v="1055"/>
          <ac:spMkLst>
            <pc:docMk/>
            <pc:sldMk cId="3289722602" sldId="2147473501"/>
            <ac:spMk id="35" creationId="{D0E8BD3D-E5D7-E1C7-5F6D-83FAA3B90863}"/>
          </ac:spMkLst>
        </pc:spChg>
        <pc:spChg chg="mod">
          <ac:chgData name="Karla Kosnarová" userId="2c628162-5b85-4528-8dc6-99cc231551b1" providerId="ADAL" clId="{51C84D84-A91C-4AB0-80DA-29962347305C}" dt="2024-08-20T12:40:31.210" v="217" actId="20577"/>
          <ac:spMkLst>
            <pc:docMk/>
            <pc:sldMk cId="3289722602" sldId="2147473501"/>
            <ac:spMk id="36" creationId="{24316270-6964-BCB1-4F0F-8F6D47BC6B69}"/>
          </ac:spMkLst>
        </pc:spChg>
        <pc:spChg chg="mod">
          <ac:chgData name="Karla Kosnarová" userId="2c628162-5b85-4528-8dc6-99cc231551b1" providerId="ADAL" clId="{51C84D84-A91C-4AB0-80DA-29962347305C}" dt="2024-08-20T12:41:18.901" v="290" actId="20577"/>
          <ac:spMkLst>
            <pc:docMk/>
            <pc:sldMk cId="3289722602" sldId="2147473501"/>
            <ac:spMk id="41" creationId="{A236E661-D57F-7A32-308E-6DB9EBD79330}"/>
          </ac:spMkLst>
        </pc:spChg>
        <pc:spChg chg="mod">
          <ac:chgData name="Karla Kosnarová" userId="2c628162-5b85-4528-8dc6-99cc231551b1" providerId="ADAL" clId="{51C84D84-A91C-4AB0-80DA-29962347305C}" dt="2024-08-20T14:09:18.557" v="1085" actId="20577"/>
          <ac:spMkLst>
            <pc:docMk/>
            <pc:sldMk cId="3289722602" sldId="2147473501"/>
            <ac:spMk id="51" creationId="{3DE9119C-0008-BE3E-0871-25AB7BF3DFC6}"/>
          </ac:spMkLst>
        </pc:spChg>
        <pc:spChg chg="mod">
          <ac:chgData name="Karla Kosnarová" userId="2c628162-5b85-4528-8dc6-99cc231551b1" providerId="ADAL" clId="{51C84D84-A91C-4AB0-80DA-29962347305C}" dt="2024-08-20T12:36:55.505" v="143" actId="20577"/>
          <ac:spMkLst>
            <pc:docMk/>
            <pc:sldMk cId="3289722602" sldId="2147473501"/>
            <ac:spMk id="64" creationId="{9BBA30CF-DF62-B347-844E-6B83E50029D8}"/>
          </ac:spMkLst>
        </pc:spChg>
        <pc:spChg chg="add del mod">
          <ac:chgData name="Karla Kosnarová" userId="2c628162-5b85-4528-8dc6-99cc231551b1" providerId="ADAL" clId="{51C84D84-A91C-4AB0-80DA-29962347305C}" dt="2024-08-20T13:14:08.392" v="511" actId="1076"/>
          <ac:spMkLst>
            <pc:docMk/>
            <pc:sldMk cId="3289722602" sldId="2147473501"/>
            <ac:spMk id="66" creationId="{7B1EC0AC-7E5D-6917-13C0-6F592C1ADDA7}"/>
          </ac:spMkLst>
        </pc:spChg>
        <pc:spChg chg="mod">
          <ac:chgData name="Karla Kosnarová" userId="2c628162-5b85-4528-8dc6-99cc231551b1" providerId="ADAL" clId="{51C84D84-A91C-4AB0-80DA-29962347305C}" dt="2024-08-20T13:08:55.190" v="427" actId="1076"/>
          <ac:spMkLst>
            <pc:docMk/>
            <pc:sldMk cId="3289722602" sldId="2147473501"/>
            <ac:spMk id="73" creationId="{24250425-8E08-1026-CAC0-18190CE5C371}"/>
          </ac:spMkLst>
        </pc:spChg>
        <pc:spChg chg="mod">
          <ac:chgData name="Karla Kosnarová" userId="2c628162-5b85-4528-8dc6-99cc231551b1" providerId="ADAL" clId="{51C84D84-A91C-4AB0-80DA-29962347305C}" dt="2024-08-20T14:09:53.624" v="1115" actId="6549"/>
          <ac:spMkLst>
            <pc:docMk/>
            <pc:sldMk cId="3289722602" sldId="2147473501"/>
            <ac:spMk id="91" creationId="{1501FF0D-EB14-DC41-C79B-3A91A340B6CA}"/>
          </ac:spMkLst>
        </pc:spChg>
        <pc:picChg chg="mod">
          <ac:chgData name="Karla Kosnarová" userId="2c628162-5b85-4528-8dc6-99cc231551b1" providerId="ADAL" clId="{51C84D84-A91C-4AB0-80DA-29962347305C}" dt="2024-08-20T13:23:47.193" v="647" actId="1076"/>
          <ac:picMkLst>
            <pc:docMk/>
            <pc:sldMk cId="3289722602" sldId="2147473501"/>
            <ac:picMk id="3" creationId="{521FD22E-93AA-C9E7-A672-0B891E567378}"/>
          </ac:picMkLst>
        </pc:picChg>
        <pc:picChg chg="add del mod">
          <ac:chgData name="Karla Kosnarová" userId="2c628162-5b85-4528-8dc6-99cc231551b1" providerId="ADAL" clId="{51C84D84-A91C-4AB0-80DA-29962347305C}" dt="2024-08-20T13:44:18.849" v="841" actId="478"/>
          <ac:picMkLst>
            <pc:docMk/>
            <pc:sldMk cId="3289722602" sldId="2147473501"/>
            <ac:picMk id="4" creationId="{38D8F807-716F-5591-DC3B-481E68689978}"/>
          </ac:picMkLst>
        </pc:picChg>
        <pc:picChg chg="add del mod">
          <ac:chgData name="Karla Kosnarová" userId="2c628162-5b85-4528-8dc6-99cc231551b1" providerId="ADAL" clId="{51C84D84-A91C-4AB0-80DA-29962347305C}" dt="2024-08-20T13:07:46.838" v="411" actId="478"/>
          <ac:picMkLst>
            <pc:docMk/>
            <pc:sldMk cId="3289722602" sldId="2147473501"/>
            <ac:picMk id="5" creationId="{BDE8887B-A2B6-318C-D32C-A57B0D52E2BB}"/>
          </ac:picMkLst>
        </pc:picChg>
        <pc:picChg chg="mod">
          <ac:chgData name="Karla Kosnarová" userId="2c628162-5b85-4528-8dc6-99cc231551b1" providerId="ADAL" clId="{51C84D84-A91C-4AB0-80DA-29962347305C}" dt="2024-08-20T13:23:35.169" v="645" actId="1076"/>
          <ac:picMkLst>
            <pc:docMk/>
            <pc:sldMk cId="3289722602" sldId="2147473501"/>
            <ac:picMk id="7" creationId="{69967F54-F3CF-87AA-8655-F73FF4378ABF}"/>
          </ac:picMkLst>
        </pc:picChg>
        <pc:picChg chg="mod">
          <ac:chgData name="Karla Kosnarová" userId="2c628162-5b85-4528-8dc6-99cc231551b1" providerId="ADAL" clId="{51C84D84-A91C-4AB0-80DA-29962347305C}" dt="2024-08-20T13:23:41.756" v="646" actId="1076"/>
          <ac:picMkLst>
            <pc:docMk/>
            <pc:sldMk cId="3289722602" sldId="2147473501"/>
            <ac:picMk id="13" creationId="{E73C1EDA-4D4E-5491-254C-D858F1919EB2}"/>
          </ac:picMkLst>
        </pc:picChg>
        <pc:picChg chg="mod">
          <ac:chgData name="Karla Kosnarová" userId="2c628162-5b85-4528-8dc6-99cc231551b1" providerId="ADAL" clId="{51C84D84-A91C-4AB0-80DA-29962347305C}" dt="2024-08-20T13:23:53.964" v="649" actId="1076"/>
          <ac:picMkLst>
            <pc:docMk/>
            <pc:sldMk cId="3289722602" sldId="2147473501"/>
            <ac:picMk id="26" creationId="{0BC690FD-470C-541C-CCE7-DD93EA901770}"/>
          </ac:picMkLst>
        </pc:picChg>
        <pc:picChg chg="mod">
          <ac:chgData name="Karla Kosnarová" userId="2c628162-5b85-4528-8dc6-99cc231551b1" providerId="ADAL" clId="{51C84D84-A91C-4AB0-80DA-29962347305C}" dt="2024-08-20T13:11:15.911" v="487" actId="1076"/>
          <ac:picMkLst>
            <pc:docMk/>
            <pc:sldMk cId="3289722602" sldId="2147473501"/>
            <ac:picMk id="30" creationId="{E2FD234C-8DE3-ADA9-A8E4-490E77434718}"/>
          </ac:picMkLst>
        </pc:picChg>
        <pc:picChg chg="add del">
          <ac:chgData name="Karla Kosnarová" userId="2c628162-5b85-4528-8dc6-99cc231551b1" providerId="ADAL" clId="{51C84D84-A91C-4AB0-80DA-29962347305C}" dt="2024-08-20T13:34:50.204" v="812" actId="478"/>
          <ac:picMkLst>
            <pc:docMk/>
            <pc:sldMk cId="3289722602" sldId="2147473501"/>
            <ac:picMk id="31" creationId="{2AE3ECF0-ADA3-3691-9BFE-8DC28A2F8D62}"/>
          </ac:picMkLst>
        </pc:picChg>
        <pc:picChg chg="add mod">
          <ac:chgData name="Karla Kosnarová" userId="2c628162-5b85-4528-8dc6-99cc231551b1" providerId="ADAL" clId="{51C84D84-A91C-4AB0-80DA-29962347305C}" dt="2024-08-20T13:44:12.846" v="840" actId="1076"/>
          <ac:picMkLst>
            <pc:docMk/>
            <pc:sldMk cId="3289722602" sldId="2147473501"/>
            <ac:picMk id="32" creationId="{BF2F3DC0-A869-4A28-BFF8-F1D91A3D850B}"/>
          </ac:picMkLst>
        </pc:picChg>
        <pc:picChg chg="add mod modCrop">
          <ac:chgData name="Karla Kosnarová" userId="2c628162-5b85-4528-8dc6-99cc231551b1" providerId="ADAL" clId="{51C84D84-A91C-4AB0-80DA-29962347305C}" dt="2024-08-20T13:48:49.633" v="853" actId="14100"/>
          <ac:picMkLst>
            <pc:docMk/>
            <pc:sldMk cId="3289722602" sldId="2147473501"/>
            <ac:picMk id="34" creationId="{432D3C2C-2B4D-FA4E-37BB-DFE8389D97A2}"/>
          </ac:picMkLst>
        </pc:picChg>
        <pc:picChg chg="add mod">
          <ac:chgData name="Karla Kosnarová" userId="2c628162-5b85-4528-8dc6-99cc231551b1" providerId="ADAL" clId="{51C84D84-A91C-4AB0-80DA-29962347305C}" dt="2024-08-20T13:59:52.641" v="1054"/>
          <ac:picMkLst>
            <pc:docMk/>
            <pc:sldMk cId="3289722602" sldId="2147473501"/>
            <ac:picMk id="37" creationId="{1B8CFF1E-3C87-E55B-BCF9-F6C5EDFBE099}"/>
          </ac:picMkLst>
        </pc:picChg>
        <pc:picChg chg="add del mod">
          <ac:chgData name="Karla Kosnarová" userId="2c628162-5b85-4528-8dc6-99cc231551b1" providerId="ADAL" clId="{51C84D84-A91C-4AB0-80DA-29962347305C}" dt="2024-08-20T14:00:18.044" v="1061" actId="478"/>
          <ac:picMkLst>
            <pc:docMk/>
            <pc:sldMk cId="3289722602" sldId="2147473501"/>
            <ac:picMk id="38" creationId="{C88FFCFE-CD7D-AFDA-830F-2E7C9C8B674A}"/>
          </ac:picMkLst>
        </pc:picChg>
        <pc:picChg chg="del mod">
          <ac:chgData name="Karla Kosnarová" userId="2c628162-5b85-4528-8dc6-99cc231551b1" providerId="ADAL" clId="{51C84D84-A91C-4AB0-80DA-29962347305C}" dt="2024-08-20T13:47:41.505" v="844" actId="478"/>
          <ac:picMkLst>
            <pc:docMk/>
            <pc:sldMk cId="3289722602" sldId="2147473501"/>
            <ac:picMk id="44" creationId="{18FBEF85-0383-81B8-7D1A-12E2002A7B6B}"/>
          </ac:picMkLst>
        </pc:picChg>
        <pc:cxnChg chg="del">
          <ac:chgData name="Karla Kosnarová" userId="2c628162-5b85-4528-8dc6-99cc231551b1" providerId="ADAL" clId="{51C84D84-A91C-4AB0-80DA-29962347305C}" dt="2024-08-20T13:13:01.936" v="502" actId="478"/>
          <ac:cxnSpMkLst>
            <pc:docMk/>
            <pc:sldMk cId="3289722602" sldId="2147473501"/>
            <ac:cxnSpMk id="12" creationId="{2A005AAC-D767-D0F6-B915-9188A0FC04CD}"/>
          </ac:cxnSpMkLst>
        </pc:cxnChg>
        <pc:cxnChg chg="mod">
          <ac:chgData name="Karla Kosnarová" userId="2c628162-5b85-4528-8dc6-99cc231551b1" providerId="ADAL" clId="{51C84D84-A91C-4AB0-80DA-29962347305C}" dt="2024-08-20T13:09:57.732" v="445" actId="1076"/>
          <ac:cxnSpMkLst>
            <pc:docMk/>
            <pc:sldMk cId="3289722602" sldId="2147473501"/>
            <ac:cxnSpMk id="18" creationId="{B842BD1B-7BD9-B7FD-CCDB-4207A7EB3E76}"/>
          </ac:cxnSpMkLst>
        </pc:cxnChg>
        <pc:cxnChg chg="del">
          <ac:chgData name="Karla Kosnarová" userId="2c628162-5b85-4528-8dc6-99cc231551b1" providerId="ADAL" clId="{51C84D84-A91C-4AB0-80DA-29962347305C}" dt="2024-08-20T13:11:28.149" v="488" actId="478"/>
          <ac:cxnSpMkLst>
            <pc:docMk/>
            <pc:sldMk cId="3289722602" sldId="2147473501"/>
            <ac:cxnSpMk id="20" creationId="{9F3CE21B-35AD-1E0B-9DC7-A2FCA72A55C5}"/>
          </ac:cxnSpMkLst>
        </pc:cxnChg>
        <pc:cxnChg chg="add del mod">
          <ac:chgData name="Karla Kosnarová" userId="2c628162-5b85-4528-8dc6-99cc231551b1" providerId="ADAL" clId="{51C84D84-A91C-4AB0-80DA-29962347305C}" dt="2024-08-20T13:12:51.750" v="501" actId="478"/>
          <ac:cxnSpMkLst>
            <pc:docMk/>
            <pc:sldMk cId="3289722602" sldId="2147473501"/>
            <ac:cxnSpMk id="23" creationId="{090BF112-7A07-72DE-EC03-1107D36409F5}"/>
          </ac:cxnSpMkLst>
        </pc:cxnChg>
        <pc:cxnChg chg="add mod">
          <ac:chgData name="Karla Kosnarová" userId="2c628162-5b85-4528-8dc6-99cc231551b1" providerId="ADAL" clId="{51C84D84-A91C-4AB0-80DA-29962347305C}" dt="2024-08-20T13:12:43.150" v="499" actId="1076"/>
          <ac:cxnSpMkLst>
            <pc:docMk/>
            <pc:sldMk cId="3289722602" sldId="2147473501"/>
            <ac:cxnSpMk id="25" creationId="{F9587A7A-A9CD-3AAD-0148-BF766CE413ED}"/>
          </ac:cxnSpMkLst>
        </pc:cxnChg>
        <pc:cxnChg chg="del">
          <ac:chgData name="Karla Kosnarová" userId="2c628162-5b85-4528-8dc6-99cc231551b1" providerId="ADAL" clId="{51C84D84-A91C-4AB0-80DA-29962347305C}" dt="2024-08-20T13:11:12.359" v="484" actId="478"/>
          <ac:cxnSpMkLst>
            <pc:docMk/>
            <pc:sldMk cId="3289722602" sldId="2147473501"/>
            <ac:cxnSpMk id="42" creationId="{C61DAED4-FC88-6051-D8E9-665F71AB036E}"/>
          </ac:cxnSpMkLst>
        </pc:cxnChg>
        <pc:cxnChg chg="mod">
          <ac:chgData name="Karla Kosnarová" userId="2c628162-5b85-4528-8dc6-99cc231551b1" providerId="ADAL" clId="{51C84D84-A91C-4AB0-80DA-29962347305C}" dt="2024-08-20T13:09:08.050" v="430" actId="1076"/>
          <ac:cxnSpMkLst>
            <pc:docMk/>
            <pc:sldMk cId="3289722602" sldId="2147473501"/>
            <ac:cxnSpMk id="74" creationId="{4D68F904-0AE8-CBD5-D72D-0F61364B7AEC}"/>
          </ac:cxnSpMkLst>
        </pc:cxnChg>
      </pc:sldChg>
    </pc:docChg>
  </pc:docChgLst>
  <pc:docChgLst>
    <pc:chgData name="Karla Kosnarová" userId="2c628162-5b85-4528-8dc6-99cc231551b1" providerId="ADAL" clId="{14020647-EB68-4C46-9A1B-B17FE1D3EE27}"/>
    <pc:docChg chg="undo custSel modSld">
      <pc:chgData name="Karla Kosnarová" userId="2c628162-5b85-4528-8dc6-99cc231551b1" providerId="ADAL" clId="{14020647-EB68-4C46-9A1B-B17FE1D3EE27}" dt="2024-09-20T16:23:16.939" v="551" actId="1076"/>
      <pc:docMkLst>
        <pc:docMk/>
      </pc:docMkLst>
      <pc:sldChg chg="addSp delSp modSp mod">
        <pc:chgData name="Karla Kosnarová" userId="2c628162-5b85-4528-8dc6-99cc231551b1" providerId="ADAL" clId="{14020647-EB68-4C46-9A1B-B17FE1D3EE27}" dt="2024-09-20T16:23:16.939" v="551" actId="1076"/>
        <pc:sldMkLst>
          <pc:docMk/>
          <pc:sldMk cId="3289722602" sldId="2147473501"/>
        </pc:sldMkLst>
        <pc:spChg chg="add mod">
          <ac:chgData name="Karla Kosnarová" userId="2c628162-5b85-4528-8dc6-99cc231551b1" providerId="ADAL" clId="{14020647-EB68-4C46-9A1B-B17FE1D3EE27}" dt="2024-09-20T16:16:26.695" v="159" actId="20577"/>
          <ac:spMkLst>
            <pc:docMk/>
            <pc:sldMk cId="3289722602" sldId="2147473501"/>
            <ac:spMk id="5" creationId="{1DA2B928-BDB5-480E-D951-F724436110A8}"/>
          </ac:spMkLst>
        </pc:spChg>
        <pc:spChg chg="mod">
          <ac:chgData name="Karla Kosnarová" userId="2c628162-5b85-4528-8dc6-99cc231551b1" providerId="ADAL" clId="{14020647-EB68-4C46-9A1B-B17FE1D3EE27}" dt="2024-09-20T16:20:10.824" v="544" actId="20577"/>
          <ac:spMkLst>
            <pc:docMk/>
            <pc:sldMk cId="3289722602" sldId="2147473501"/>
            <ac:spMk id="6" creationId="{10F4E5D7-C38F-5028-E36D-F762B651B509}"/>
          </ac:spMkLst>
        </pc:spChg>
        <pc:spChg chg="mod">
          <ac:chgData name="Karla Kosnarová" userId="2c628162-5b85-4528-8dc6-99cc231551b1" providerId="ADAL" clId="{14020647-EB68-4C46-9A1B-B17FE1D3EE27}" dt="2024-09-20T16:04:17.359" v="42" actId="20577"/>
          <ac:spMkLst>
            <pc:docMk/>
            <pc:sldMk cId="3289722602" sldId="2147473501"/>
            <ac:spMk id="11" creationId="{E9B51696-D022-6BB1-65F2-6A0AFAA732DD}"/>
          </ac:spMkLst>
        </pc:spChg>
        <pc:spChg chg="mod">
          <ac:chgData name="Karla Kosnarová" userId="2c628162-5b85-4528-8dc6-99cc231551b1" providerId="ADAL" clId="{14020647-EB68-4C46-9A1B-B17FE1D3EE27}" dt="2024-09-20T16:16:02.420" v="147" actId="403"/>
          <ac:spMkLst>
            <pc:docMk/>
            <pc:sldMk cId="3289722602" sldId="2147473501"/>
            <ac:spMk id="27" creationId="{41AE250F-759C-1702-85E6-9A2805123134}"/>
          </ac:spMkLst>
        </pc:spChg>
        <pc:spChg chg="mod">
          <ac:chgData name="Karla Kosnarová" userId="2c628162-5b85-4528-8dc6-99cc231551b1" providerId="ADAL" clId="{14020647-EB68-4C46-9A1B-B17FE1D3EE27}" dt="2024-09-20T16:04:43.823" v="49" actId="1076"/>
          <ac:spMkLst>
            <pc:docMk/>
            <pc:sldMk cId="3289722602" sldId="2147473501"/>
            <ac:spMk id="29" creationId="{0EED3322-46E8-014F-AF9C-E1E04D15A939}"/>
          </ac:spMkLst>
        </pc:spChg>
        <pc:spChg chg="mod">
          <ac:chgData name="Karla Kosnarová" userId="2c628162-5b85-4528-8dc6-99cc231551b1" providerId="ADAL" clId="{14020647-EB68-4C46-9A1B-B17FE1D3EE27}" dt="2024-09-20T16:05:52.836" v="65" actId="1076"/>
          <ac:spMkLst>
            <pc:docMk/>
            <pc:sldMk cId="3289722602" sldId="2147473501"/>
            <ac:spMk id="36" creationId="{24316270-6964-BCB1-4F0F-8F6D47BC6B69}"/>
          </ac:spMkLst>
        </pc:spChg>
        <pc:spChg chg="mod ord">
          <ac:chgData name="Karla Kosnarová" userId="2c628162-5b85-4528-8dc6-99cc231551b1" providerId="ADAL" clId="{14020647-EB68-4C46-9A1B-B17FE1D3EE27}" dt="2024-09-20T16:05:39.184" v="62" actId="1076"/>
          <ac:spMkLst>
            <pc:docMk/>
            <pc:sldMk cId="3289722602" sldId="2147473501"/>
            <ac:spMk id="41" creationId="{A236E661-D57F-7A32-308E-6DB9EBD79330}"/>
          </ac:spMkLst>
        </pc:spChg>
        <pc:spChg chg="mod">
          <ac:chgData name="Karla Kosnarová" userId="2c628162-5b85-4528-8dc6-99cc231551b1" providerId="ADAL" clId="{14020647-EB68-4C46-9A1B-B17FE1D3EE27}" dt="2024-09-20T16:22:39.008" v="548" actId="20577"/>
          <ac:spMkLst>
            <pc:docMk/>
            <pc:sldMk cId="3289722602" sldId="2147473501"/>
            <ac:spMk id="51" creationId="{3DE9119C-0008-BE3E-0871-25AB7BF3DFC6}"/>
          </ac:spMkLst>
        </pc:spChg>
        <pc:spChg chg="mod">
          <ac:chgData name="Karla Kosnarová" userId="2c628162-5b85-4528-8dc6-99cc231551b1" providerId="ADAL" clId="{14020647-EB68-4C46-9A1B-B17FE1D3EE27}" dt="2024-09-20T16:15:06.241" v="129" actId="113"/>
          <ac:spMkLst>
            <pc:docMk/>
            <pc:sldMk cId="3289722602" sldId="2147473501"/>
            <ac:spMk id="91" creationId="{1501FF0D-EB14-DC41-C79B-3A91A340B6CA}"/>
          </ac:spMkLst>
        </pc:spChg>
        <pc:picChg chg="add mod">
          <ac:chgData name="Karla Kosnarová" userId="2c628162-5b85-4528-8dc6-99cc231551b1" providerId="ADAL" clId="{14020647-EB68-4C46-9A1B-B17FE1D3EE27}" dt="2024-09-20T16:22:49.324" v="549" actId="1076"/>
          <ac:picMkLst>
            <pc:docMk/>
            <pc:sldMk cId="3289722602" sldId="2147473501"/>
            <ac:picMk id="4" creationId="{9B50A7F7-65F6-4E05-C04F-EE1EDCC00658}"/>
          </ac:picMkLst>
        </pc:picChg>
        <pc:picChg chg="add mod">
          <ac:chgData name="Karla Kosnarová" userId="2c628162-5b85-4528-8dc6-99cc231551b1" providerId="ADAL" clId="{14020647-EB68-4C46-9A1B-B17FE1D3EE27}" dt="2024-09-20T16:13:18.618" v="85" actId="1076"/>
          <ac:picMkLst>
            <pc:docMk/>
            <pc:sldMk cId="3289722602" sldId="2147473501"/>
            <ac:picMk id="12" creationId="{9595935A-8F5E-4414-B956-290C7EAB15F7}"/>
          </ac:picMkLst>
        </pc:picChg>
        <pc:picChg chg="add mod modCrop">
          <ac:chgData name="Karla Kosnarová" userId="2c628162-5b85-4528-8dc6-99cc231551b1" providerId="ADAL" clId="{14020647-EB68-4C46-9A1B-B17FE1D3EE27}" dt="2024-09-20T16:23:16.939" v="551" actId="1076"/>
          <ac:picMkLst>
            <pc:docMk/>
            <pc:sldMk cId="3289722602" sldId="2147473501"/>
            <ac:picMk id="14" creationId="{DB205C0E-137E-BF20-8878-2633888C59CC}"/>
          </ac:picMkLst>
        </pc:picChg>
        <pc:picChg chg="add del">
          <ac:chgData name="Karla Kosnarová" userId="2c628162-5b85-4528-8dc6-99cc231551b1" providerId="ADAL" clId="{14020647-EB68-4C46-9A1B-B17FE1D3EE27}" dt="2024-09-20T16:15:31.522" v="138" actId="22"/>
          <ac:picMkLst>
            <pc:docMk/>
            <pc:sldMk cId="3289722602" sldId="2147473501"/>
            <ac:picMk id="21" creationId="{FC479F3B-1A22-DC23-127C-CF52AE41E0D7}"/>
          </ac:picMkLst>
        </pc:picChg>
        <pc:picChg chg="mod">
          <ac:chgData name="Karla Kosnarová" userId="2c628162-5b85-4528-8dc6-99cc231551b1" providerId="ADAL" clId="{14020647-EB68-4C46-9A1B-B17FE1D3EE27}" dt="2024-09-20T16:04:53.879" v="50" actId="1076"/>
          <ac:picMkLst>
            <pc:docMk/>
            <pc:sldMk cId="3289722602" sldId="2147473501"/>
            <ac:picMk id="26" creationId="{0BC690FD-470C-541C-CCE7-DD93EA901770}"/>
          </ac:picMkLst>
        </pc:picChg>
        <pc:picChg chg="mod">
          <ac:chgData name="Karla Kosnarová" userId="2c628162-5b85-4528-8dc6-99cc231551b1" providerId="ADAL" clId="{14020647-EB68-4C46-9A1B-B17FE1D3EE27}" dt="2024-09-20T16:18:05.829" v="416" actId="1076"/>
          <ac:picMkLst>
            <pc:docMk/>
            <pc:sldMk cId="3289722602" sldId="2147473501"/>
            <ac:picMk id="30" creationId="{E2FD234C-8DE3-ADA9-A8E4-490E77434718}"/>
          </ac:picMkLst>
        </pc:picChg>
        <pc:picChg chg="del">
          <ac:chgData name="Karla Kosnarová" userId="2c628162-5b85-4528-8dc6-99cc231551b1" providerId="ADAL" clId="{14020647-EB68-4C46-9A1B-B17FE1D3EE27}" dt="2024-09-20T16:01:25.242" v="0" actId="478"/>
          <ac:picMkLst>
            <pc:docMk/>
            <pc:sldMk cId="3289722602" sldId="2147473501"/>
            <ac:picMk id="34" creationId="{432D3C2C-2B4D-FA4E-37BB-DFE8389D97A2}"/>
          </ac:picMkLst>
        </pc:picChg>
        <pc:picChg chg="mod">
          <ac:chgData name="Karla Kosnarová" userId="2c628162-5b85-4528-8dc6-99cc231551b1" providerId="ADAL" clId="{14020647-EB68-4C46-9A1B-B17FE1D3EE27}" dt="2024-09-20T16:05:18.643" v="58" actId="14100"/>
          <ac:picMkLst>
            <pc:docMk/>
            <pc:sldMk cId="3289722602" sldId="2147473501"/>
            <ac:picMk id="40" creationId="{FFD368B2-FBA3-D01E-AEEE-79E6E197903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D2EBF-ADE3-4B0C-B4C3-422F3C2CD642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9505E-BE2E-4D93-BAA2-39C3BEFB5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51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8E2845-185D-28FC-62E7-6C7B2C0D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AFF61AF5-E6FC-158F-35A9-023E255315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3AC5D83-A2DA-F17E-0553-E52DAACE6D4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2F841D37-FB2E-828D-1A11-CC661D0C6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8EFA48-D06D-47E3-B6CC-DF4467BC79A7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2541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E763A-D588-1FF1-7D5F-9FB8DDB780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9168D-AC89-E7CB-D3ED-5411B980F6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70BD97-7CEC-76BD-3060-2DF9D4BD9F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FE3E39-E5FB-E716-6BB4-66125D78B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9ECEAC-9CBE-6341-F283-299E7AE51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0878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FCA7D-21A6-762C-4170-98A431A28D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91CEFA-92E0-AACF-00DA-D83CF5A634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E5759-DFD2-5CD8-2D9D-61833B8C7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2FC5E-27FB-E4A2-23D6-692182C06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CFD3-A166-957C-60CA-DA12A29AE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92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5DFB43-5667-C971-719D-36C9BD8A15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F3F8F3-8ABB-46F8-DEFD-CF42CE959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C9A9E7-6EB8-7D4C-C154-2329CE9B30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86646B-8C27-4117-B96B-BA3EEAEC0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600BB2-5139-6666-7F35-03130F06C3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537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F3710-795D-C791-4FF1-1BB980954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98D32-4A04-DF72-FFD2-98ADEF65B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F8539D-FCB3-3D04-59EC-5533DF295A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F2D0A-5E18-72D6-DA32-D26DF2D34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E9E157-6323-363B-0C31-C82DBE86C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99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9AC6A-9B4C-D3FE-9834-660A527A7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F31E26-C769-E378-33F9-4D0856098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60C3FF-49D2-2B5A-5B1B-EE14AF779C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E3F63B-8010-0C44-29B2-77DAC67D34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71B7CE-5BF1-E21B-5472-5A7BB231A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730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E58A9-3F9F-B1D8-217D-02B29FB3C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D7C76-358F-A875-B202-5B52A4C527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2875C6-8C49-A6D8-8B16-37E8F6FCE1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5F32DC-F1F7-75D6-30D5-BDCF8278C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C74373-3323-05F7-3E65-42C13A89B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E7794D-F87C-ED5B-0B8A-BB37765B7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06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70E9D-0B49-C8FF-F6EC-395AF862DC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49BC1F-C63E-56EE-C61A-88CF4192CB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6AD4D-8F36-78A3-429F-3E89F5F574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8F79E-72A7-58BD-23A4-EA0D9AAD6D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34FCDB-1198-5A76-EE0E-7628149B83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0BC5D4-B009-099B-9C32-5BBF4F95C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F85A98-0F3B-63BA-F975-80A475F7B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D7F3EB-6A16-A8FE-59FA-7499775B9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01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110818-2B84-5D32-F8C7-01D0F5670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5C515-18C3-132C-7451-E614D72D1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EFCE5A-62EC-8FEE-D617-BE9B9EBAC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BCED3D-6486-F608-73B6-56263D138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6756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AA5B119-23C5-3B4B-77B0-207F9ACB1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6B2648-48AF-3137-55D7-9C74A744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2A0E64-9F39-9CFF-D226-98711EB81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795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176DB-B893-BF19-D0B6-21594EA7BC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BB5409-9A4C-7528-2950-D0A07DDBF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24F89-5608-5B91-EEAD-36DD0FE9A1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272075-4048-E313-3FB0-449BD57E9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330C51-D301-171D-00E3-10DA827E1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2BFE50-7EF2-370F-FEB0-2987A6F36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014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B0F69-01AD-3BB8-3B67-82FDA21E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AC7361-3F57-CF5D-F813-8BC5FD8326E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783ACA-DCB5-9147-D633-2F135A0EB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F2D9CB-60C4-B0BB-24B5-F0F1B2EB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D8081F-0563-1538-5C7A-DD7FE8239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467381-BDD0-CB51-E230-0E2FBA749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90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55DF8F-00F4-B267-BC48-21888FF7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D21A9-1951-6796-7837-AFC82E4832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9E192-30D1-5110-1C01-57CFF9273D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5FB4275-F91A-4C7D-965A-6946E58448BD}" type="datetimeFigureOut">
              <a:rPr lang="en-US" smtClean="0"/>
              <a:t>9/20/2024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30223C-158E-83CD-4E13-CCB805B0C4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FE781B-F03C-EA04-2CB7-E412C03CC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8A6778-2A0D-49C7-AE64-C35D92ADD0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84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178ACC-E44F-ACBC-A370-2BDAE9B11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logo with a wire and text&#10;&#10;Description automatically generated">
            <a:extLst>
              <a:ext uri="{FF2B5EF4-FFF2-40B4-BE49-F238E27FC236}">
                <a16:creationId xmlns:a16="http://schemas.microsoft.com/office/drawing/2014/main" id="{521FD22E-93AA-C9E7-A672-0B891E567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6617" y="5490547"/>
            <a:ext cx="1045029" cy="1045030"/>
          </a:xfrm>
          <a:prstGeom prst="rect">
            <a:avLst/>
          </a:prstGeom>
        </p:spPr>
      </p:pic>
      <p:sp>
        <p:nvSpPr>
          <p:cNvPr id="66" name="Rettangolo">
            <a:extLst>
              <a:ext uri="{FF2B5EF4-FFF2-40B4-BE49-F238E27FC236}">
                <a16:creationId xmlns:a16="http://schemas.microsoft.com/office/drawing/2014/main" id="{7B1EC0AC-7E5D-6917-13C0-6F592C1ADDA7}"/>
              </a:ext>
            </a:extLst>
          </p:cNvPr>
          <p:cNvSpPr/>
          <p:nvPr/>
        </p:nvSpPr>
        <p:spPr>
          <a:xfrm>
            <a:off x="-77289" y="0"/>
            <a:ext cx="2206189" cy="6854429"/>
          </a:xfrm>
          <a:prstGeom prst="rect">
            <a:avLst/>
          </a:prstGeom>
          <a:solidFill>
            <a:srgbClr val="DC1F29"/>
          </a:solidFill>
          <a:ln w="12700" cap="flat">
            <a:noFill/>
            <a:miter lim="400000"/>
          </a:ln>
          <a:effectLst>
            <a:outerShdw blurRad="152400" dist="12700" dir="5400000" rotWithShape="0">
              <a:srgbClr val="808080">
                <a:alpha val="26873"/>
              </a:srgbClr>
            </a:outerShdw>
          </a:effectLst>
        </p:spPr>
        <p:txBody>
          <a:bodyPr wrap="square" lIns="45694" tIns="45694" rIns="45694" bIns="45694" numCol="1" anchor="ctr">
            <a:noAutofit/>
          </a:bodyPr>
          <a:lstStyle/>
          <a:p>
            <a:pPr algn="ctr" defTabSz="412521" hangingPunct="0">
              <a:defRPr sz="1600" b="1">
                <a:solidFill>
                  <a:srgbClr val="FFFFFF"/>
                </a:solidFill>
              </a:defRPr>
            </a:pPr>
            <a:endParaRPr lang="en-US" sz="1600" b="1" kern="0" dirty="0">
              <a:solidFill>
                <a:srgbClr val="FFFFFF"/>
              </a:solidFill>
              <a:latin typeface="Calibri" panose="020F0502020204030204"/>
              <a:sym typeface="Century Gothic"/>
            </a:endParaRPr>
          </a:p>
        </p:txBody>
      </p:sp>
      <p:sp>
        <p:nvSpPr>
          <p:cNvPr id="73" name="Rettangolo 72">
            <a:hlinkClick r:id="" action="ppaction://noaction"/>
            <a:extLst>
              <a:ext uri="{FF2B5EF4-FFF2-40B4-BE49-F238E27FC236}">
                <a16:creationId xmlns:a16="http://schemas.microsoft.com/office/drawing/2014/main" id="{24250425-8E08-1026-CAC0-18190CE5C371}"/>
              </a:ext>
            </a:extLst>
          </p:cNvPr>
          <p:cNvSpPr/>
          <p:nvPr/>
        </p:nvSpPr>
        <p:spPr>
          <a:xfrm>
            <a:off x="137578" y="59178"/>
            <a:ext cx="2141518" cy="646331"/>
          </a:xfrm>
          <a:prstGeom prst="rect">
            <a:avLst/>
          </a:prstGeom>
        </p:spPr>
        <p:txBody>
          <a:bodyPr wrap="square" lIns="0" tIns="45720" rIns="91440" bIns="45720" anchor="t">
            <a:spAutoFit/>
          </a:bodyPr>
          <a:lstStyle/>
          <a:p>
            <a:pPr defTabSz="913944"/>
            <a:r>
              <a:rPr lang="cs-CZ" b="1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HOOVER</a:t>
            </a:r>
          </a:p>
          <a:p>
            <a:pPr defTabSz="913944"/>
            <a:r>
              <a:rPr lang="en-US" b="1" dirty="0">
                <a:solidFill>
                  <a:prstClr val="white"/>
                </a:solidFill>
                <a:latin typeface="Calibri" panose="020F0502020204030204"/>
                <a:cs typeface="Calibri" panose="020F0502020204030204" pitchFamily="34" charset="0"/>
              </a:rPr>
              <a:t>TELIOS EXTRA</a:t>
            </a:r>
          </a:p>
        </p:txBody>
      </p:sp>
      <p:cxnSp>
        <p:nvCxnSpPr>
          <p:cNvPr id="74" name="Connettore 1 73">
            <a:extLst>
              <a:ext uri="{FF2B5EF4-FFF2-40B4-BE49-F238E27FC236}">
                <a16:creationId xmlns:a16="http://schemas.microsoft.com/office/drawing/2014/main" id="{4D68F904-0AE8-CBD5-D72D-0F61364B7AEC}"/>
              </a:ext>
            </a:extLst>
          </p:cNvPr>
          <p:cNvCxnSpPr>
            <a:cxnSpLocks/>
          </p:cNvCxnSpPr>
          <p:nvPr/>
        </p:nvCxnSpPr>
        <p:spPr>
          <a:xfrm>
            <a:off x="103221" y="859646"/>
            <a:ext cx="184516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ttangolo 82">
            <a:hlinkClick r:id="" action="ppaction://noaction"/>
            <a:extLst>
              <a:ext uri="{FF2B5EF4-FFF2-40B4-BE49-F238E27FC236}">
                <a16:creationId xmlns:a16="http://schemas.microsoft.com/office/drawing/2014/main" id="{7A73D660-21E1-E9FE-F2B4-6B57DE20A326}"/>
              </a:ext>
            </a:extLst>
          </p:cNvPr>
          <p:cNvSpPr/>
          <p:nvPr/>
        </p:nvSpPr>
        <p:spPr>
          <a:xfrm>
            <a:off x="266475" y="1256520"/>
            <a:ext cx="2045800" cy="246221"/>
          </a:xfrm>
          <a:prstGeom prst="rect">
            <a:avLst/>
          </a:prstGeom>
        </p:spPr>
        <p:txBody>
          <a:bodyPr wrap="square" lIns="0">
            <a:spAutoFit/>
          </a:bodyPr>
          <a:lstStyle/>
          <a:p>
            <a:pPr defTabSz="913944"/>
            <a:endParaRPr lang="it-IT" sz="1000" b="1">
              <a:solidFill>
                <a:srgbClr val="6F6F6E"/>
              </a:solidFill>
              <a:latin typeface="Calibri" panose="020F0502020204030204"/>
              <a:cs typeface="Calibri" panose="020F0502020204030204" pitchFamily="34" charset="0"/>
            </a:endParaRPr>
          </a:p>
        </p:txBody>
      </p:sp>
      <p:sp>
        <p:nvSpPr>
          <p:cNvPr id="51" name="Rettangolo 50">
            <a:extLst>
              <a:ext uri="{FF2B5EF4-FFF2-40B4-BE49-F238E27FC236}">
                <a16:creationId xmlns:a16="http://schemas.microsoft.com/office/drawing/2014/main" id="{3DE9119C-0008-BE3E-0871-25AB7BF3DFC6}"/>
              </a:ext>
            </a:extLst>
          </p:cNvPr>
          <p:cNvSpPr/>
          <p:nvPr/>
        </p:nvSpPr>
        <p:spPr>
          <a:xfrm>
            <a:off x="2419125" y="12962"/>
            <a:ext cx="9047591" cy="842538"/>
          </a:xfrm>
          <a:prstGeom prst="rect">
            <a:avLst/>
          </a:prstGeom>
        </p:spPr>
        <p:txBody>
          <a:bodyPr wrap="square" lIns="0" tIns="22860" rIns="45720" bIns="22860" anchor="t">
            <a:spAutoFit/>
          </a:bodyPr>
          <a:lstStyle/>
          <a:p>
            <a:pPr defTabSz="913944"/>
            <a:r>
              <a:rPr lang="cs-CZ" sz="2375" b="1" dirty="0">
                <a:solidFill>
                  <a:prstClr val="black"/>
                </a:solidFill>
                <a:latin typeface="Calibri" panose="020F0502020204030204"/>
              </a:rPr>
              <a:t>TXL80PET 011 – SÁČKOVÝ VYSAVAČ TELIOS EXTRA</a:t>
            </a:r>
            <a:endParaRPr lang="en-US" sz="2375" b="1" dirty="0">
              <a:solidFill>
                <a:prstClr val="black"/>
              </a:solidFill>
              <a:latin typeface="Calibri" panose="020F0502020204030204"/>
            </a:endParaRPr>
          </a:p>
          <a:p>
            <a:pPr algn="ctr" defTabSz="913944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EPA sáček 3,5 l, filtr EPA 12, 69 dB (A), </a:t>
            </a:r>
            <a:r>
              <a:rPr lang="cs-CZ" sz="1400" kern="0" dirty="0">
                <a:solidFill>
                  <a:srgbClr val="000000"/>
                </a:solidFill>
                <a:latin typeface="Calibri"/>
                <a:cs typeface="Calibri"/>
              </a:rPr>
              <a:t>pracovní rádius 9,6 m, hubice 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All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Floors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Adaptive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pPr algn="ctr" defTabSz="913944"/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Mini Turbo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Pet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hubice, parketová hubice</a:t>
            </a:r>
            <a:endParaRPr lang="en-US" sz="1400" kern="0" dirty="0">
              <a:solidFill>
                <a:srgbClr val="000000"/>
              </a:solidFill>
              <a:latin typeface="Calibri"/>
              <a:cs typeface="Calibri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4A8F262-C15B-506C-F608-0F91DDDC20DF}"/>
              </a:ext>
            </a:extLst>
          </p:cNvPr>
          <p:cNvGrpSpPr/>
          <p:nvPr/>
        </p:nvGrpSpPr>
        <p:grpSpPr>
          <a:xfrm>
            <a:off x="7683088" y="4901184"/>
            <a:ext cx="3824379" cy="1484644"/>
            <a:chOff x="7486393" y="2835685"/>
            <a:chExt cx="3487233" cy="1485416"/>
          </a:xfrm>
        </p:grpSpPr>
        <p:sp>
          <p:nvSpPr>
            <p:cNvPr id="91" name="TextBox 21">
              <a:extLst>
                <a:ext uri="{FF2B5EF4-FFF2-40B4-BE49-F238E27FC236}">
                  <a16:creationId xmlns:a16="http://schemas.microsoft.com/office/drawing/2014/main" id="{1501FF0D-EB14-DC41-C79B-3A91A340B6CA}"/>
                </a:ext>
              </a:extLst>
            </p:cNvPr>
            <p:cNvSpPr txBox="1"/>
            <p:nvPr/>
          </p:nvSpPr>
          <p:spPr>
            <a:xfrm>
              <a:off x="7486393" y="3120197"/>
              <a:ext cx="3487233" cy="1200904"/>
            </a:xfrm>
            <a:prstGeom prst="rect">
              <a:avLst/>
            </a:prstGeom>
            <a:noFill/>
          </p:spPr>
          <p:txBody>
            <a:bodyPr wrap="square" lIns="91392" tIns="45696" rIns="91392" bIns="45696" rtlCol="0" anchor="t">
              <a:spAutoFit/>
            </a:bodyPr>
            <a:lstStyle/>
            <a:p>
              <a:pPr marL="171407" indent="-171407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Hubice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All Floors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Adaptive</a:t>
              </a:r>
              <a:endPara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   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regulátorem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sání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všechny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typy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podlah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Mini Turbo </a:t>
              </a:r>
              <a:r>
                <a:rPr lang="cs-CZ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Pet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hubice na zvířecí chlupy</a:t>
              </a:r>
            </a:p>
            <a:p>
              <a:pPr marL="171407" indent="-171407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Parketová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hubice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 parkety a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choulosti</a:t>
              </a:r>
              <a:r>
                <a:rPr lang="cs-CZ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vé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povrchy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07" indent="-171407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Příslušenství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trub</a:t>
              </a:r>
              <a:r>
                <a:rPr lang="cs-CZ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icovém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držáku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štěrbinov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á hubice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prachový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kartáč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a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hubice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nábytek</a:t>
              </a:r>
              <a:endParaRPr lang="en-US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C3959C33-93AE-05DC-8EE5-6AF436D80A41}"/>
                </a:ext>
              </a:extLst>
            </p:cNvPr>
            <p:cNvGrpSpPr/>
            <p:nvPr/>
          </p:nvGrpSpPr>
          <p:grpSpPr>
            <a:xfrm>
              <a:off x="7559321" y="2835685"/>
              <a:ext cx="2646471" cy="307938"/>
              <a:chOff x="7019128" y="-221093"/>
              <a:chExt cx="2223869" cy="307938"/>
            </a:xfrm>
          </p:grpSpPr>
          <p:sp>
            <p:nvSpPr>
              <p:cNvPr id="16" name="Rettangolo 15">
                <a:extLst>
                  <a:ext uri="{FF2B5EF4-FFF2-40B4-BE49-F238E27FC236}">
                    <a16:creationId xmlns:a16="http://schemas.microsoft.com/office/drawing/2014/main" id="{7E67EA52-E5A0-E61F-4484-EC9BB479066C}"/>
                  </a:ext>
                </a:extLst>
              </p:cNvPr>
              <p:cNvSpPr/>
              <p:nvPr/>
            </p:nvSpPr>
            <p:spPr>
              <a:xfrm>
                <a:off x="7019128" y="-221093"/>
                <a:ext cx="2223869" cy="307938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defTabSz="913944"/>
                <a:r>
                  <a:rPr lang="cs-CZ" sz="1400" b="1" dirty="0">
                    <a:solidFill>
                      <a:prstClr val="black"/>
                    </a:solidFill>
                    <a:latin typeface="Calibri" panose="020F0502020204030204"/>
                  </a:rPr>
                  <a:t>PŘÍSLUŠENSTVÍ</a:t>
                </a:r>
                <a:endParaRPr lang="it-IT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7" name="Connettore 1 64">
                <a:extLst>
                  <a:ext uri="{FF2B5EF4-FFF2-40B4-BE49-F238E27FC236}">
                    <a16:creationId xmlns:a16="http://schemas.microsoft.com/office/drawing/2014/main" id="{35099CC3-D9E5-A585-7B4E-1C4FE3A7720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25624" y="62831"/>
                <a:ext cx="453426" cy="0"/>
              </a:xfrm>
              <a:prstGeom prst="line">
                <a:avLst/>
              </a:prstGeom>
              <a:ln>
                <a:solidFill>
                  <a:srgbClr val="4B5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90BF52E8-61AB-C066-A8DC-785F344FBC13}"/>
              </a:ext>
            </a:extLst>
          </p:cNvPr>
          <p:cNvGrpSpPr/>
          <p:nvPr/>
        </p:nvGrpSpPr>
        <p:grpSpPr>
          <a:xfrm>
            <a:off x="7683088" y="1278312"/>
            <a:ext cx="4745911" cy="3340054"/>
            <a:chOff x="8380076" y="1198311"/>
            <a:chExt cx="3487233" cy="3669380"/>
          </a:xfrm>
        </p:grpSpPr>
        <p:grpSp>
          <p:nvGrpSpPr>
            <p:cNvPr id="60" name="Gruppo 59">
              <a:extLst>
                <a:ext uri="{FF2B5EF4-FFF2-40B4-BE49-F238E27FC236}">
                  <a16:creationId xmlns:a16="http://schemas.microsoft.com/office/drawing/2014/main" id="{29BFBDD3-1D08-1486-8C70-55757030FD5B}"/>
                </a:ext>
              </a:extLst>
            </p:cNvPr>
            <p:cNvGrpSpPr/>
            <p:nvPr/>
          </p:nvGrpSpPr>
          <p:grpSpPr>
            <a:xfrm>
              <a:off x="8437788" y="1198311"/>
              <a:ext cx="2646471" cy="338123"/>
              <a:chOff x="7776403" y="1611038"/>
              <a:chExt cx="2223869" cy="338123"/>
            </a:xfrm>
          </p:grpSpPr>
          <p:sp>
            <p:nvSpPr>
              <p:cNvPr id="64" name="Rettangolo 63">
                <a:extLst>
                  <a:ext uri="{FF2B5EF4-FFF2-40B4-BE49-F238E27FC236}">
                    <a16:creationId xmlns:a16="http://schemas.microsoft.com/office/drawing/2014/main" id="{9BBA30CF-DF62-B347-844E-6B83E50029D8}"/>
                  </a:ext>
                </a:extLst>
              </p:cNvPr>
              <p:cNvSpPr/>
              <p:nvPr/>
            </p:nvSpPr>
            <p:spPr>
              <a:xfrm>
                <a:off x="7776403" y="1611038"/>
                <a:ext cx="2223869" cy="338123"/>
              </a:xfrm>
              <a:prstGeom prst="rect">
                <a:avLst/>
              </a:prstGeom>
            </p:spPr>
            <p:txBody>
              <a:bodyPr wrap="square" lIns="0">
                <a:spAutoFit/>
              </a:bodyPr>
              <a:lstStyle/>
              <a:p>
                <a:pPr defTabSz="913944"/>
                <a:r>
                  <a:rPr lang="cs-CZ" sz="1400" b="1" dirty="0">
                    <a:solidFill>
                      <a:prstClr val="black"/>
                    </a:solidFill>
                    <a:latin typeface="Calibri" panose="020F0502020204030204"/>
                  </a:rPr>
                  <a:t>VÝKON A VLASTNOSTI</a:t>
                </a:r>
                <a:endParaRPr lang="it-IT" sz="1400" b="1" dirty="0">
                  <a:solidFill>
                    <a:prstClr val="black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65" name="Connettore 1 64">
                <a:extLst>
                  <a:ext uri="{FF2B5EF4-FFF2-40B4-BE49-F238E27FC236}">
                    <a16:creationId xmlns:a16="http://schemas.microsoft.com/office/drawing/2014/main" id="{EA3DCC30-2C63-A33D-5BBC-75BB014927A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778783" y="1936443"/>
                <a:ext cx="453426" cy="0"/>
              </a:xfrm>
              <a:prstGeom prst="line">
                <a:avLst/>
              </a:prstGeom>
              <a:ln>
                <a:solidFill>
                  <a:srgbClr val="4B5356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21">
              <a:extLst>
                <a:ext uri="{FF2B5EF4-FFF2-40B4-BE49-F238E27FC236}">
                  <a16:creationId xmlns:a16="http://schemas.microsoft.com/office/drawing/2014/main" id="{5799CE9F-6570-4055-D86F-70064AB72438}"/>
                </a:ext>
              </a:extLst>
            </p:cNvPr>
            <p:cNvSpPr txBox="1"/>
            <p:nvPr/>
          </p:nvSpPr>
          <p:spPr>
            <a:xfrm>
              <a:off x="8380076" y="1520326"/>
              <a:ext cx="3487233" cy="3347365"/>
            </a:xfrm>
            <a:prstGeom prst="rect">
              <a:avLst/>
            </a:prstGeom>
            <a:noFill/>
          </p:spPr>
          <p:txBody>
            <a:bodyPr wrap="square" lIns="91392" tIns="45696" rIns="91392" bIns="45696" rtlCol="0" anchor="t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Maximální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příkon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700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Ultra tichý chod – 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pouze </a:t>
              </a:r>
              <a:r>
                <a:rPr lang="cs-CZ" sz="1200" b="1" dirty="0">
                  <a:latin typeface="Calibri" panose="020F0502020204030204" pitchFamily="34" charset="0"/>
                  <a:cs typeface="Calibri" panose="020F0502020204030204" pitchFamily="34" charset="0"/>
                </a:rPr>
                <a:t>69 dB(A)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</a:t>
              </a:r>
              <a:r>
                <a:rPr lang="cs-CZ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elko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kapacitní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sáček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méně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častou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výměnu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3,5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l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Omyvatelný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filtr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E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12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optimální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filtraci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vzduchu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Indikátor naplnění sáčku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Přední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kolečko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otočné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o 360°</a:t>
              </a:r>
              <a:endPara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Měkká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pogumovaná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kolečka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ukojeť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pro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přenášení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Hadice 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otočná o </a:t>
              </a:r>
              <a:r>
                <a:rPr lang="cs-CZ" sz="12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360° </a:t>
              </a:r>
              <a:endPara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Ergonomická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rukojeť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s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regulátorem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sání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Teleskopick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é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prodluž</a:t>
              </a:r>
              <a:r>
                <a:rPr lang="cs-CZ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trubice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Variabilní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ovládání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výkonu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(posuvníkem)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Tlačítko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automatického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navíjení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kabelu</a:t>
              </a:r>
              <a:endPara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Délka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kabelu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7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cs-CZ" sz="1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Pracovní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rádius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9,6</a:t>
              </a:r>
              <a:r>
                <a:rPr lang="cs-CZ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b="1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cs-CZ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Pracovní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 err="1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dosah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 10,2</a:t>
              </a:r>
              <a:r>
                <a:rPr lang="cs-CZ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1200" dirty="0">
                  <a:solidFill>
                    <a:srgbClr val="00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</a:t>
              </a:r>
              <a:endParaRPr lang="en-US" sz="12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30" name="Immagine 29">
            <a:extLst>
              <a:ext uri="{FF2B5EF4-FFF2-40B4-BE49-F238E27FC236}">
                <a16:creationId xmlns:a16="http://schemas.microsoft.com/office/drawing/2014/main" id="{E2FD234C-8DE3-ADA9-A8E4-490E774347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45744" y="109126"/>
            <a:ext cx="1033321" cy="7528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73C1EDA-4D4E-5491-254C-D858F1919EB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79" b="95902" l="9600" r="97600">
                        <a14:foregroundMark x1="8800" y1="40164" x2="9600" y2="63934"/>
                        <a14:foregroundMark x1="9600" y1="63934" x2="16800" y2="79508"/>
                        <a14:foregroundMark x1="16800" y1="79508" x2="31200" y2="90984"/>
                        <a14:foregroundMark x1="31200" y1="90984" x2="67032" y2="96451"/>
                        <a14:foregroundMark x1="92292" y1="77556" x2="97600" y2="40164"/>
                        <a14:foregroundMark x1="97600" y1="40164" x2="97060" y2="37672"/>
                        <a14:foregroundMark x1="80000" y1="45902" x2="43200" y2="95902"/>
                        <a14:foregroundMark x1="40800" y1="50820" x2="34400" y2="93443"/>
                        <a14:foregroundMark x1="26400" y1="80328" x2="48800" y2="80328"/>
                        <a14:foregroundMark x1="15200" y1="74590" x2="35200" y2="74590"/>
                        <a14:foregroundMark x1="35200" y1="74590" x2="55200" y2="75410"/>
                        <a14:foregroundMark x1="56000" y1="3279" x2="43200" y2="4918"/>
                        <a14:backgroundMark x1="74400" y1="93443" x2="74400" y2="93443"/>
                        <a14:backgroundMark x1="88000" y1="94262" x2="88000" y2="94262"/>
                        <a14:backgroundMark x1="96800" y1="80328" x2="86400" y2="95902"/>
                        <a14:backgroundMark x1="86400" y1="90164" x2="68000" y2="96721"/>
                        <a14:backgroundMark x1="68000" y1="96721" x2="67200" y2="96721"/>
                        <a14:backgroundMark x1="96800" y1="78689" x2="98400" y2="68852"/>
                        <a14:backgroundMark x1="96800" y1="30328" x2="99200" y2="36885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05222" y="5475633"/>
            <a:ext cx="1071148" cy="1045441"/>
          </a:xfrm>
          <a:prstGeom prst="rect">
            <a:avLst/>
          </a:prstGeom>
        </p:spPr>
      </p:pic>
      <p:pic>
        <p:nvPicPr>
          <p:cNvPr id="7" name="Picture 6" descr="A white circle with black text and a person&amp;#39;s head and finger on it&#10;&#10;Description automatically generated">
            <a:extLst>
              <a:ext uri="{FF2B5EF4-FFF2-40B4-BE49-F238E27FC236}">
                <a16:creationId xmlns:a16="http://schemas.microsoft.com/office/drawing/2014/main" id="{69967F54-F3CF-87AA-8655-F73FF4378A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81838" y="5490547"/>
            <a:ext cx="1003754" cy="1015614"/>
          </a:xfrm>
          <a:prstGeom prst="rect">
            <a:avLst/>
          </a:prstGeom>
        </p:spPr>
      </p:pic>
      <p:sp>
        <p:nvSpPr>
          <p:cNvPr id="8" name="Parallelogramma 53">
            <a:extLst>
              <a:ext uri="{FF2B5EF4-FFF2-40B4-BE49-F238E27FC236}">
                <a16:creationId xmlns:a16="http://schemas.microsoft.com/office/drawing/2014/main" id="{7D2187D8-8FE5-C2BF-FD5F-07E586724BF6}"/>
              </a:ext>
            </a:extLst>
          </p:cNvPr>
          <p:cNvSpPr/>
          <p:nvPr/>
        </p:nvSpPr>
        <p:spPr>
          <a:xfrm>
            <a:off x="2312398" y="4901184"/>
            <a:ext cx="1489525" cy="471331"/>
          </a:xfrm>
          <a:prstGeom prst="roundRect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100" b="1" dirty="0">
                <a:solidFill>
                  <a:prstClr val="white"/>
                </a:solidFill>
                <a:latin typeface="Calibri" panose="020F0502020204030204"/>
                <a:cs typeface="72 Condensed" panose="020B0506030000000003" pitchFamily="34" charset="0"/>
              </a:rPr>
              <a:t>ACOUSTING CARE SYSTEM</a:t>
            </a:r>
            <a:endParaRPr kumimoji="0" lang="it-IT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72 Condensed" panose="020B0506030000000003" pitchFamily="34" charset="0"/>
            </a:endParaRPr>
          </a:p>
        </p:txBody>
      </p:sp>
      <p:sp>
        <p:nvSpPr>
          <p:cNvPr id="9" name="Parallelogramma 53">
            <a:extLst>
              <a:ext uri="{FF2B5EF4-FFF2-40B4-BE49-F238E27FC236}">
                <a16:creationId xmlns:a16="http://schemas.microsoft.com/office/drawing/2014/main" id="{4EE647AD-D60A-7405-7213-D041F5E5695D}"/>
              </a:ext>
            </a:extLst>
          </p:cNvPr>
          <p:cNvSpPr/>
          <p:nvPr/>
        </p:nvSpPr>
        <p:spPr>
          <a:xfrm>
            <a:off x="4102628" y="4906674"/>
            <a:ext cx="1489525" cy="471331"/>
          </a:xfrm>
          <a:prstGeom prst="roundRect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4"/>
            <a:r>
              <a:rPr lang="cs-CZ" sz="1100" b="1" dirty="0">
                <a:solidFill>
                  <a:prstClr val="white"/>
                </a:solidFill>
                <a:latin typeface="Calibri" panose="020F0502020204030204"/>
                <a:cs typeface="72 Condensed" panose="020B0506030000000003" pitchFamily="34" charset="0"/>
              </a:rPr>
              <a:t>OMYVATELNÝ FILTR</a:t>
            </a:r>
            <a:r>
              <a:rPr lang="it-IT" sz="1100" b="1" dirty="0">
                <a:solidFill>
                  <a:prstClr val="white"/>
                </a:solidFill>
                <a:latin typeface="Calibri" panose="020F0502020204030204"/>
                <a:cs typeface="72 Condensed" panose="020B0506030000000003" pitchFamily="34" charset="0"/>
              </a:rPr>
              <a:t> EPA 12 </a:t>
            </a:r>
          </a:p>
        </p:txBody>
      </p:sp>
      <p:sp>
        <p:nvSpPr>
          <p:cNvPr id="11" name="Parallelogramma 53">
            <a:extLst>
              <a:ext uri="{FF2B5EF4-FFF2-40B4-BE49-F238E27FC236}">
                <a16:creationId xmlns:a16="http://schemas.microsoft.com/office/drawing/2014/main" id="{E9B51696-D022-6BB1-65F2-6A0AFAA732DD}"/>
              </a:ext>
            </a:extLst>
          </p:cNvPr>
          <p:cNvSpPr/>
          <p:nvPr/>
        </p:nvSpPr>
        <p:spPr>
          <a:xfrm>
            <a:off x="5892858" y="4912449"/>
            <a:ext cx="1489525" cy="471331"/>
          </a:xfrm>
          <a:prstGeom prst="roundRect">
            <a:avLst/>
          </a:prstGeom>
          <a:solidFill>
            <a:srgbClr val="DC1F29"/>
          </a:solidFill>
          <a:ln>
            <a:solidFill>
              <a:srgbClr val="DC1F2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4"/>
            <a:r>
              <a:rPr lang="cs-CZ" sz="1100" b="1" dirty="0">
                <a:solidFill>
                  <a:prstClr val="white"/>
                </a:solidFill>
                <a:latin typeface="Calibri" panose="020F0502020204030204"/>
                <a:cs typeface="72 Condensed" panose="020B0506030000000003" pitchFamily="34" charset="0"/>
              </a:rPr>
              <a:t>VELKÝ PRACOVNÍ RADIUS</a:t>
            </a:r>
            <a:endParaRPr lang="it-IT" sz="1100" b="1" dirty="0">
              <a:solidFill>
                <a:prstClr val="white"/>
              </a:solidFill>
              <a:latin typeface="Calibri" panose="020F0502020204030204"/>
              <a:cs typeface="72 Condensed" panose="020B0506030000000003" pitchFamily="34" charset="0"/>
            </a:endParaRPr>
          </a:p>
        </p:txBody>
      </p:sp>
      <p:cxnSp>
        <p:nvCxnSpPr>
          <p:cNvPr id="18" name="Connettore 1 73">
            <a:extLst>
              <a:ext uri="{FF2B5EF4-FFF2-40B4-BE49-F238E27FC236}">
                <a16:creationId xmlns:a16="http://schemas.microsoft.com/office/drawing/2014/main" id="{B842BD1B-7BD9-B7FD-CCDB-4207A7EB3E76}"/>
              </a:ext>
            </a:extLst>
          </p:cNvPr>
          <p:cNvCxnSpPr>
            <a:cxnSpLocks/>
          </p:cNvCxnSpPr>
          <p:nvPr/>
        </p:nvCxnSpPr>
        <p:spPr>
          <a:xfrm>
            <a:off x="136616" y="3102913"/>
            <a:ext cx="184612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0BC690FD-470C-541C-CCE7-DD93EA901770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0415" t="-2531" r="5424" b="10355"/>
          <a:stretch/>
        </p:blipFill>
        <p:spPr>
          <a:xfrm>
            <a:off x="6134926" y="990743"/>
            <a:ext cx="1247456" cy="11613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0EED3322-46E8-014F-AF9C-E1E04D15A939}"/>
              </a:ext>
            </a:extLst>
          </p:cNvPr>
          <p:cNvSpPr/>
          <p:nvPr/>
        </p:nvSpPr>
        <p:spPr>
          <a:xfrm>
            <a:off x="6136714" y="1027788"/>
            <a:ext cx="1247455" cy="1116600"/>
          </a:xfrm>
          <a:prstGeom prst="roundRect">
            <a:avLst/>
          </a:prstGeom>
          <a:noFill/>
          <a:ln w="19050">
            <a:solidFill>
              <a:srgbClr val="4F555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Parallelogramma 53">
            <a:extLst>
              <a:ext uri="{FF2B5EF4-FFF2-40B4-BE49-F238E27FC236}">
                <a16:creationId xmlns:a16="http://schemas.microsoft.com/office/drawing/2014/main" id="{24316270-6964-BCB1-4F0F-8F6D47BC6B69}"/>
              </a:ext>
            </a:extLst>
          </p:cNvPr>
          <p:cNvSpPr/>
          <p:nvPr/>
        </p:nvSpPr>
        <p:spPr>
          <a:xfrm>
            <a:off x="6068727" y="776916"/>
            <a:ext cx="1420029" cy="325193"/>
          </a:xfrm>
          <a:prstGeom prst="roundRect">
            <a:avLst/>
          </a:prstGeom>
          <a:solidFill>
            <a:srgbClr val="DC1F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4"/>
            <a:r>
              <a:rPr lang="cs-CZ" sz="1100" b="1" dirty="0">
                <a:solidFill>
                  <a:prstClr val="white"/>
                </a:solidFill>
                <a:cs typeface="72" panose="020B0503030000000003" pitchFamily="34" charset="0"/>
              </a:rPr>
              <a:t>PARKETOVÁ HUBICE</a:t>
            </a:r>
            <a:endParaRPr lang="it-IT" sz="1100" b="1" dirty="0">
              <a:solidFill>
                <a:prstClr val="white"/>
              </a:solidFill>
              <a:cs typeface="72" panose="020B0503030000000003" pitchFamily="34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FFD368B2-FBA3-D01E-AEEE-79E6E1979035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7" t="52362" r="55476" b="32798"/>
          <a:stretch/>
        </p:blipFill>
        <p:spPr>
          <a:xfrm>
            <a:off x="6170373" y="3676587"/>
            <a:ext cx="1212009" cy="1177848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10F4E5D7-C38F-5028-E36D-F762B651B509}"/>
              </a:ext>
            </a:extLst>
          </p:cNvPr>
          <p:cNvSpPr txBox="1"/>
          <p:nvPr/>
        </p:nvSpPr>
        <p:spPr>
          <a:xfrm>
            <a:off x="50024" y="939513"/>
            <a:ext cx="2019311" cy="204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LOGISTICKÁ DATA: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cs-CZ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KÓD: 	</a:t>
            </a:r>
            <a:r>
              <a:rPr lang="en-US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390023</a:t>
            </a:r>
            <a:r>
              <a:rPr lang="cs-CZ" sz="900" b="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29</a:t>
            </a:r>
            <a:endParaRPr lang="en-US" sz="900" b="0" i="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EAN:	</a:t>
            </a:r>
            <a:r>
              <a:rPr lang="en-US" sz="900" b="0" i="0" dirty="0">
                <a:solidFill>
                  <a:schemeClr val="bg1"/>
                </a:solidFill>
                <a:effectLst/>
              </a:rPr>
              <a:t>8059019095950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LnTx/>
              <a:uFillTx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BARVA: 	URBAN ČERNÁ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LUXOR ČERNÁ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ROZMĚRY VÝROBKU V x  Š x H  (CM)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44,3 x 30 x 23,7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ČISTÁ VÁHA VÝROBKU (KG)	4,86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ROZMĚRY BALENÍ V x  Š x H  (CM)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52,5 x 32,5 x 32,5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HRUBÁ VÁHA S OBALEM (KG)</a:t>
            </a:r>
          </a:p>
          <a:p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8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79C10439-9B49-779C-A7DC-74B03650C74D}"/>
              </a:ext>
            </a:extLst>
          </p:cNvPr>
          <p:cNvSpPr txBox="1"/>
          <p:nvPr/>
        </p:nvSpPr>
        <p:spPr>
          <a:xfrm>
            <a:off x="78599" y="3476052"/>
            <a:ext cx="2024777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1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VÝKON A VLASTNOSTI: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ea typeface="+mn-ea"/>
              </a:rPr>
              <a:t>	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POUŽITÍ	KOBERCE A 	TVRDÉ PODLAHY	</a:t>
            </a:r>
            <a:endParaRPr lang="cs-CZ" altLang="cs-CZ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VÝKON (W)	700</a:t>
            </a:r>
            <a:endParaRPr lang="cs-CZ" altLang="cs-CZ" sz="9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cs-CZ" altLang="cs-CZ" sz="90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OBJEM  SÁČKU (L</a:t>
            </a:r>
            <a:r>
              <a:rPr lang="cs-CZ" alt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	3,5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PŘEDMOTOROVÝ PĚNOVÝ FILTR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cs-CZ" altLang="cs-CZ" sz="9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OMÝVATELNÝ FILTR EPA 12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cs-CZ" altLang="cs-CZ" sz="900" dirty="0">
              <a:solidFill>
                <a:schemeClr val="bg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cs-CZ" altLang="cs-CZ" sz="9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ea typeface="+mn-ea"/>
            </a:endParaRPr>
          </a:p>
          <a:p>
            <a:endParaRPr lang="cs-CZ" sz="1100" dirty="0"/>
          </a:p>
        </p:txBody>
      </p:sp>
      <p:cxnSp>
        <p:nvCxnSpPr>
          <p:cNvPr id="25" name="Connettore 1 70">
            <a:extLst>
              <a:ext uri="{FF2B5EF4-FFF2-40B4-BE49-F238E27FC236}">
                <a16:creationId xmlns:a16="http://schemas.microsoft.com/office/drawing/2014/main" id="{F9587A7A-A9CD-3AAD-0148-BF766CE413ED}"/>
              </a:ext>
            </a:extLst>
          </p:cNvPr>
          <p:cNvCxnSpPr>
            <a:cxnSpLocks/>
          </p:cNvCxnSpPr>
          <p:nvPr/>
        </p:nvCxnSpPr>
        <p:spPr>
          <a:xfrm>
            <a:off x="167669" y="4912449"/>
            <a:ext cx="171627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">
            <a:extLst>
              <a:ext uri="{FF2B5EF4-FFF2-40B4-BE49-F238E27FC236}">
                <a16:creationId xmlns:a16="http://schemas.microsoft.com/office/drawing/2014/main" id="{41AE250F-759C-1702-85E6-9A2805123134}"/>
              </a:ext>
            </a:extLst>
          </p:cNvPr>
          <p:cNvSpPr txBox="1"/>
          <p:nvPr/>
        </p:nvSpPr>
        <p:spPr>
          <a:xfrm>
            <a:off x="128386" y="5055073"/>
            <a:ext cx="2046866" cy="121571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Calibri" panose="020F0502020204030204" pitchFamily="34" charset="0"/>
              </a:rPr>
              <a:t>CO JE SOUČÁSTÍ BALENÍ: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Mini Turbo </a:t>
            </a:r>
            <a:r>
              <a:rPr lang="cs-CZ" sz="9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Pet</a:t>
            </a:r>
            <a:r>
              <a:rPr lang="cs-CZ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hubice</a:t>
            </a:r>
            <a:endParaRPr lang="cs-CZ" sz="900" dirty="0">
              <a:solidFill>
                <a:schemeClr val="bg1"/>
              </a:solidFill>
              <a:latin typeface="Calibri" panose="020F0502020204030204"/>
              <a:cs typeface="Calibri"/>
            </a:endParaRP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Parketová hubice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Štěrbinová hubice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Prachový kartáč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Hubice na nábytek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cs-CZ" sz="900" dirty="0">
                <a:solidFill>
                  <a:prstClr val="white"/>
                </a:solidFill>
                <a:latin typeface="Calibri" panose="020F0502020204030204"/>
                <a:cs typeface="Calibri"/>
              </a:rPr>
              <a:t>Trubicový držák na příslušenství</a:t>
            </a:r>
          </a:p>
        </p:txBody>
      </p:sp>
      <p:pic>
        <p:nvPicPr>
          <p:cNvPr id="32" name="Immagine 12">
            <a:extLst>
              <a:ext uri="{FF2B5EF4-FFF2-40B4-BE49-F238E27FC236}">
                <a16:creationId xmlns:a16="http://schemas.microsoft.com/office/drawing/2014/main" id="{BF2F3DC0-A869-4A28-BFF8-F1D91A3D850B}"/>
              </a:ext>
            </a:extLst>
          </p:cNvPr>
          <p:cNvPicPr>
            <a:picLocks noChangeAspect="1"/>
          </p:cNvPicPr>
          <p:nvPr/>
        </p:nvPicPr>
        <p:blipFill>
          <a:blip r:embed="rId10">
            <a:biLevel thresh="75000"/>
          </a:blip>
          <a:stretch>
            <a:fillRect/>
          </a:stretch>
        </p:blipFill>
        <p:spPr>
          <a:xfrm>
            <a:off x="10133236" y="4832477"/>
            <a:ext cx="1390750" cy="352483"/>
          </a:xfrm>
          <a:prstGeom prst="rect">
            <a:avLst/>
          </a:prstGeom>
        </p:spPr>
      </p:pic>
      <p:pic>
        <p:nvPicPr>
          <p:cNvPr id="4" name="Picture 42" descr="A cat lying on a bed with a vacuum cleaner&#10;&#10;Description automatically generated">
            <a:extLst>
              <a:ext uri="{FF2B5EF4-FFF2-40B4-BE49-F238E27FC236}">
                <a16:creationId xmlns:a16="http://schemas.microsoft.com/office/drawing/2014/main" id="{9B50A7F7-65F6-4E05-C04F-EE1EDCC0065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6865" r="41383" b="19099"/>
          <a:stretch/>
        </p:blipFill>
        <p:spPr>
          <a:xfrm>
            <a:off x="6169861" y="2302048"/>
            <a:ext cx="1212521" cy="1101949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Parallelogramma 53">
            <a:extLst>
              <a:ext uri="{FF2B5EF4-FFF2-40B4-BE49-F238E27FC236}">
                <a16:creationId xmlns:a16="http://schemas.microsoft.com/office/drawing/2014/main" id="{1DA2B928-BDB5-480E-D951-F724436110A8}"/>
              </a:ext>
            </a:extLst>
          </p:cNvPr>
          <p:cNvSpPr/>
          <p:nvPr/>
        </p:nvSpPr>
        <p:spPr>
          <a:xfrm>
            <a:off x="6068727" y="2060376"/>
            <a:ext cx="1420029" cy="348294"/>
          </a:xfrm>
          <a:prstGeom prst="roundRect">
            <a:avLst/>
          </a:prstGeom>
          <a:solidFill>
            <a:srgbClr val="DC1F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4"/>
            <a:r>
              <a:rPr lang="it-IT" sz="1100" b="1" dirty="0">
                <a:solidFill>
                  <a:prstClr val="white"/>
                </a:solidFill>
                <a:cs typeface="72" panose="020B0503030000000003" pitchFamily="34" charset="0"/>
              </a:rPr>
              <a:t>MINI TURBO </a:t>
            </a:r>
            <a:r>
              <a:rPr lang="cs-CZ" sz="1100" b="1" dirty="0">
                <a:solidFill>
                  <a:prstClr val="white"/>
                </a:solidFill>
                <a:cs typeface="72" panose="020B0503030000000003" pitchFamily="34" charset="0"/>
              </a:rPr>
              <a:t>PET HUBICE</a:t>
            </a:r>
            <a:endParaRPr lang="it-IT" sz="1100" b="1" dirty="0">
              <a:solidFill>
                <a:prstClr val="white"/>
              </a:solidFill>
              <a:cs typeface="72" panose="020B0503030000000003" pitchFamily="34" charset="0"/>
            </a:endParaRPr>
          </a:p>
        </p:txBody>
      </p:sp>
      <p:sp>
        <p:nvSpPr>
          <p:cNvPr id="41" name="Parallelogramma 53">
            <a:extLst>
              <a:ext uri="{FF2B5EF4-FFF2-40B4-BE49-F238E27FC236}">
                <a16:creationId xmlns:a16="http://schemas.microsoft.com/office/drawing/2014/main" id="{A236E661-D57F-7A32-308E-6DB9EBD79330}"/>
              </a:ext>
            </a:extLst>
          </p:cNvPr>
          <p:cNvSpPr/>
          <p:nvPr/>
        </p:nvSpPr>
        <p:spPr>
          <a:xfrm>
            <a:off x="6086617" y="3387176"/>
            <a:ext cx="1420029" cy="338006"/>
          </a:xfrm>
          <a:prstGeom prst="roundRect">
            <a:avLst/>
          </a:prstGeom>
          <a:solidFill>
            <a:srgbClr val="DC1F29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44"/>
            <a:r>
              <a:rPr lang="cs-CZ" sz="1100" b="1" dirty="0">
                <a:solidFill>
                  <a:prstClr val="white"/>
                </a:solidFill>
                <a:cs typeface="72" panose="020B0503030000000003" pitchFamily="34" charset="0"/>
              </a:rPr>
              <a:t>DRŽÁK NA PŘÍSLUŠENSTVÍ</a:t>
            </a:r>
            <a:endParaRPr lang="it-IT" sz="1100" b="1" dirty="0">
              <a:solidFill>
                <a:prstClr val="white"/>
              </a:solidFill>
              <a:cs typeface="72" panose="020B0503030000000003" pitchFamily="34" charset="0"/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DB205C0E-137E-BF20-8878-2633888C59C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1" t="3033" r="10633" b="3290"/>
          <a:stretch/>
        </p:blipFill>
        <p:spPr>
          <a:xfrm>
            <a:off x="2897378" y="678081"/>
            <a:ext cx="2273522" cy="4124756"/>
          </a:xfrm>
          <a:prstGeom prst="rect">
            <a:avLst/>
          </a:prstGeom>
        </p:spPr>
      </p:pic>
      <p:pic>
        <p:nvPicPr>
          <p:cNvPr id="12" name="Immagine 10">
            <a:extLst>
              <a:ext uri="{FF2B5EF4-FFF2-40B4-BE49-F238E27FC236}">
                <a16:creationId xmlns:a16="http://schemas.microsoft.com/office/drawing/2014/main" id="{9595935A-8F5E-4414-B956-290C7EAB15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3236" y="4458325"/>
            <a:ext cx="1427961" cy="408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7226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57EC41E3EE842998B0565B9850CC9" ma:contentTypeVersion="14" ma:contentTypeDescription="Create a new document." ma:contentTypeScope="" ma:versionID="26f47b6eaa031de2e944ed89fdbee32d">
  <xsd:schema xmlns:xsd="http://www.w3.org/2001/XMLSchema" xmlns:xs="http://www.w3.org/2001/XMLSchema" xmlns:p="http://schemas.microsoft.com/office/2006/metadata/properties" xmlns:ns2="4d9a29b6-9f2e-4a1c-9328-d305d3679382" xmlns:ns3="f2b48ca8-9f99-4ccd-9d3c-26f99b1422d6" targetNamespace="http://schemas.microsoft.com/office/2006/metadata/properties" ma:root="true" ma:fieldsID="0eb129792271fe78f1beb8c3812e9a82" ns2:_="" ns3:_="">
    <xsd:import namespace="4d9a29b6-9f2e-4a1c-9328-d305d3679382"/>
    <xsd:import namespace="f2b48ca8-9f99-4ccd-9d3c-26f99b1422d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9a29b6-9f2e-4a1c-9328-d305d367938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c1e4c23a-526e-4b97-89c7-0ee824f1caac}" ma:internalName="TaxCatchAll" ma:showField="CatchAllData" ma:web="4d9a29b6-9f2e-4a1c-9328-d305d36793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48ca8-9f99-4ccd-9d3c-26f99b1422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daff384d-8d87-412f-a084-949fff9a30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b48ca8-9f99-4ccd-9d3c-26f99b1422d6">
      <Terms xmlns="http://schemas.microsoft.com/office/infopath/2007/PartnerControls"/>
    </lcf76f155ced4ddcb4097134ff3c332f>
    <TaxCatchAll xmlns="4d9a29b6-9f2e-4a1c-9328-d305d367938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5E27767-BCE7-4391-AF9E-A22B37F174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d9a29b6-9f2e-4a1c-9328-d305d3679382"/>
    <ds:schemaRef ds:uri="f2b48ca8-9f99-4ccd-9d3c-26f99b1422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40FAED-D559-4E5D-827F-C656C2DD094F}">
  <ds:schemaRefs>
    <ds:schemaRef ds:uri="http://schemas.microsoft.com/office/2006/metadata/properties"/>
    <ds:schemaRef ds:uri="http://schemas.microsoft.com/office/infopath/2007/PartnerControls"/>
    <ds:schemaRef ds:uri="bd4c7e2f-6f47-49e8-880a-f6879ff23121"/>
    <ds:schemaRef ds:uri="5a01e6b0-200c-440c-9e54-e9da66efda88"/>
    <ds:schemaRef ds:uri="f2b48ca8-9f99-4ccd-9d3c-26f99b1422d6"/>
    <ds:schemaRef ds:uri="4d9a29b6-9f2e-4a1c-9328-d305d3679382"/>
  </ds:schemaRefs>
</ds:datastoreItem>
</file>

<file path=customXml/itemProps3.xml><?xml version="1.0" encoding="utf-8"?>
<ds:datastoreItem xmlns:ds="http://schemas.openxmlformats.org/officeDocument/2006/customXml" ds:itemID="{438429D3-C7F0-43E2-8CDB-83BA7EF4EAF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326</Words>
  <Application>Microsoft Office PowerPoint</Application>
  <PresentationFormat>Širokoúhlá obrazovka</PresentationFormat>
  <Paragraphs>65</Paragraphs>
  <Slides>1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7" baseType="lpstr">
      <vt:lpstr>72</vt:lpstr>
      <vt:lpstr>Aptos</vt:lpstr>
      <vt:lpstr>Aptos Display</vt:lpstr>
      <vt:lpstr>Arial</vt:lpstr>
      <vt:lpstr>Calibri</vt:lpstr>
      <vt:lpstr>Office Theme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Alice Vaccaro</dc:creator>
  <cp:lastModifiedBy>Karla Kosnarová</cp:lastModifiedBy>
  <cp:revision>43</cp:revision>
  <dcterms:created xsi:type="dcterms:W3CDTF">2024-03-15T13:20:39Z</dcterms:created>
  <dcterms:modified xsi:type="dcterms:W3CDTF">2024-09-20T16:23:24Z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0x01010080B57EC41E3EE842998B0565B9850CC9</vt:lpwstr>
  </property>
</Properties>
</file>