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HWP4 47AMBC7/1-S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500 SLIM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motor, A-15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%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15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% 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Jmenovitá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0,381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3:28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C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14,30.44 min, All In One 59 min, Auto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25292" y="4184788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31019847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8059019077017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černými dvířky a 		chromovaným detailem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45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44701" y="1020368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89768" y="1040938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aoblený obdélník 44"/>
          <p:cNvSpPr/>
          <p:nvPr/>
        </p:nvSpPr>
        <p:spPr>
          <a:xfrm>
            <a:off x="4218264" y="4351938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7" name="Pětiúhelník 46"/>
          <p:cNvSpPr/>
          <p:nvPr/>
        </p:nvSpPr>
        <p:spPr>
          <a:xfrm>
            <a:off x="5785643" y="2008455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A-15 %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682589" y="1762878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15 %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8" t="11446" r="21949" b="10189"/>
          <a:stretch/>
        </p:blipFill>
        <p:spPr>
          <a:xfrm>
            <a:off x="5812558" y="3057295"/>
            <a:ext cx="1382753" cy="192289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37" b="90315"/>
          <a:stretch/>
        </p:blipFill>
        <p:spPr>
          <a:xfrm>
            <a:off x="8182793" y="890413"/>
            <a:ext cx="687957" cy="66423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348" y="2273332"/>
            <a:ext cx="1320890" cy="26417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3" b="21023"/>
          <a:stretch/>
        </p:blipFill>
        <p:spPr>
          <a:xfrm>
            <a:off x="5778923" y="2604318"/>
            <a:ext cx="720000" cy="439949"/>
          </a:xfrm>
          <a:prstGeom prst="rect">
            <a:avLst/>
          </a:prstGeom>
        </p:spPr>
      </p:pic>
      <p:cxnSp>
        <p:nvCxnSpPr>
          <p:cNvPr id="22" name="Přímá spojnice se šipkou 21"/>
          <p:cNvCxnSpPr/>
          <p:nvPr/>
        </p:nvCxnSpPr>
        <p:spPr>
          <a:xfrm>
            <a:off x="7027607" y="2643321"/>
            <a:ext cx="237543" cy="33319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441579" y="267429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45 cm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81</Words>
  <Application>Microsoft Office PowerPoint</Application>
  <PresentationFormat>Předvádění na obrazovce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HWP4 47AMBC7/1-S Předem plněná automatická pračka H-WASH 500 SLIM Wifi + Bluetooth připojení, aplikace hOn, All In One 59 min, displej v CZ i SK, pára, Eco Power Inverter motor, A-15 %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144</cp:revision>
  <cp:lastPrinted>2016-03-31T14:41:45Z</cp:lastPrinted>
  <dcterms:created xsi:type="dcterms:W3CDTF">2016-03-31T13:54:55Z</dcterms:created>
  <dcterms:modified xsi:type="dcterms:W3CDTF">2023-07-20T14:13:55Z</dcterms:modified>
</cp:coreProperties>
</file>