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1" d="100"/>
          <a:sy n="81" d="100"/>
        </p:scale>
        <p:origin x="14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4462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BWM 1410PHO7/1-S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Bianca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Mix Power Jet+ Systém, Wifi připojení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pára, dotykový displej Smart Ring v češtině, invertorový motor, Zoom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3820" y="908720"/>
            <a:ext cx="398412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(kg) 	</a:t>
            </a:r>
            <a:r>
              <a:rPr lang="cs-CZ" altLang="cs-CZ" sz="800" dirty="0" smtClean="0">
                <a:latin typeface="Arial" charset="0"/>
              </a:rPr>
              <a:t>	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Maximální otáčky odstřeďování	</a:t>
            </a:r>
            <a:r>
              <a:rPr lang="cs-CZ" altLang="cs-CZ" sz="800" dirty="0" smtClean="0">
                <a:latin typeface="Arial" charset="0"/>
              </a:rPr>
              <a:t>	1400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</a:t>
            </a:r>
            <a:r>
              <a:rPr lang="cs-CZ" altLang="cs-CZ" sz="800" dirty="0" smtClean="0">
                <a:latin typeface="Arial" charset="0"/>
              </a:rPr>
              <a:t>		A+++-40%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Třída </a:t>
            </a:r>
            <a:r>
              <a:rPr lang="cs-CZ" altLang="cs-CZ" sz="800" dirty="0">
                <a:latin typeface="Arial" charset="0"/>
              </a:rPr>
              <a:t>účinnosti odstřeďování	</a:t>
            </a:r>
            <a:r>
              <a:rPr lang="cs-CZ" altLang="cs-CZ" sz="800" dirty="0" smtClean="0">
                <a:latin typeface="Arial" charset="0"/>
              </a:rPr>
              <a:t>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bavlna 60° plná náplň (kWh) </a:t>
            </a:r>
            <a:r>
              <a:rPr lang="cs-CZ" altLang="cs-CZ" sz="800" dirty="0" smtClean="0">
                <a:latin typeface="Arial" charset="0"/>
              </a:rPr>
              <a:t>		0,65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bavlna 60° částečná náplň (kWh) 	</a:t>
            </a:r>
            <a:r>
              <a:rPr lang="cs-CZ" altLang="cs-CZ" sz="800" dirty="0" smtClean="0">
                <a:latin typeface="Arial" charset="0"/>
              </a:rPr>
              <a:t>0,61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143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Roční spotřeba vody (l/rok) 		12100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praní bavlna 60° plná náplň (min) 		</a:t>
            </a:r>
            <a:r>
              <a:rPr lang="cs-CZ" altLang="cs-CZ" sz="800" dirty="0" smtClean="0">
                <a:latin typeface="Arial" charset="0"/>
              </a:rPr>
              <a:t>285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Hlučnost </a:t>
            </a:r>
            <a:r>
              <a:rPr lang="cs-CZ" altLang="cs-CZ" sz="800" dirty="0">
                <a:latin typeface="Arial" charset="0"/>
              </a:rPr>
              <a:t>praní/ odstřeďování </a:t>
            </a:r>
            <a:r>
              <a:rPr lang="cs-CZ" altLang="cs-CZ" sz="800" dirty="0" smtClean="0">
                <a:latin typeface="Arial" charset="0"/>
              </a:rPr>
              <a:t>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51/78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Wifi připojení -  </a:t>
            </a:r>
            <a:r>
              <a:rPr lang="cs-CZ" altLang="cs-CZ" sz="800" b="1" dirty="0">
                <a:latin typeface="Arial" charset="0"/>
              </a:rPr>
              <a:t>možnost </a:t>
            </a:r>
            <a:r>
              <a:rPr lang="cs-CZ" altLang="cs-CZ" sz="800" b="1" dirty="0" smtClean="0">
                <a:latin typeface="Arial" charset="0"/>
              </a:rPr>
              <a:t>ovládání </a:t>
            </a:r>
            <a:r>
              <a:rPr lang="cs-CZ" altLang="cs-CZ" sz="800" b="1" dirty="0">
                <a:latin typeface="Arial" charset="0"/>
              </a:rPr>
              <a:t>pračky přes aplikaci </a:t>
            </a:r>
            <a:r>
              <a:rPr lang="cs-CZ" altLang="cs-CZ" sz="800" b="1" dirty="0" smtClean="0">
                <a:latin typeface="Arial" charset="0"/>
              </a:rPr>
              <a:t>Simply Fi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</a:t>
            </a:r>
            <a:r>
              <a:rPr lang="cs-CZ" altLang="cs-CZ" sz="800" b="1" dirty="0" smtClean="0">
                <a:latin typeface="Arial" charset="0"/>
              </a:rPr>
              <a:t>Vedení </a:t>
            </a:r>
            <a:r>
              <a:rPr lang="cs-CZ" altLang="cs-CZ" sz="800" b="1" dirty="0">
                <a:latin typeface="Arial" charset="0"/>
              </a:rPr>
              <a:t>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Mix </a:t>
            </a:r>
            <a:r>
              <a:rPr lang="cs-CZ" altLang="cs-CZ" sz="800" b="1" dirty="0" smtClean="0">
                <a:latin typeface="Arial" charset="0"/>
              </a:rPr>
              <a:t>Power Jet+ - systém </a:t>
            </a:r>
            <a:r>
              <a:rPr lang="cs-CZ" altLang="cs-CZ" sz="800" b="1" dirty="0">
                <a:latin typeface="Arial" charset="0"/>
              </a:rPr>
              <a:t>rozpouštění pracího prášku spolu s vodou ve speciální komoře a následné kropení prádla touto pěnou během praní. Snížení času praní na 59 min. Zvýšení účinnosti praní i při nízkých teplotách 20°C. Snížení energie. Možnost prát bílé a barevné prádlo dohromady.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9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Bavlna, Odolná bavlna, Syntetika a barevné, Vlna, Jemné, Perfect 20°C, Odčerpání + Odstřeďování, Máchání, </a:t>
            </a:r>
            <a:r>
              <a:rPr lang="cs-CZ" altLang="cs-CZ" sz="800" b="1" dirty="0" smtClean="0">
                <a:latin typeface="Arial" charset="0"/>
              </a:rPr>
              <a:t>Zoom -  rychlé praní do 59 min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b="1" dirty="0" smtClean="0">
                <a:latin typeface="Arial" charset="0"/>
              </a:rPr>
              <a:t>Parní funkce</a:t>
            </a:r>
            <a:r>
              <a:rPr lang="cs-CZ" altLang="cs-CZ" sz="800" dirty="0" smtClean="0">
                <a:latin typeface="Arial" charset="0"/>
              </a:rPr>
              <a:t>, Nastavení teploty,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</a:t>
            </a:r>
            <a:r>
              <a:rPr lang="cs-CZ" altLang="cs-CZ" sz="800" dirty="0">
                <a:latin typeface="Arial" charset="0"/>
              </a:rPr>
              <a:t>proti úniku </a:t>
            </a:r>
            <a:r>
              <a:rPr lang="cs-CZ" altLang="cs-CZ" sz="800" dirty="0" smtClean="0">
                <a:latin typeface="Arial" charset="0"/>
              </a:rPr>
              <a:t>vody Antioverflow; Ochrana </a:t>
            </a:r>
            <a:r>
              <a:rPr lang="cs-CZ" altLang="cs-CZ" sz="800" dirty="0">
                <a:latin typeface="Arial" charset="0"/>
              </a:rPr>
              <a:t>proti </a:t>
            </a:r>
            <a:r>
              <a:rPr lang="cs-CZ" altLang="cs-CZ" sz="800" dirty="0" smtClean="0">
                <a:latin typeface="Arial" charset="0"/>
              </a:rPr>
              <a:t>přepěnění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Dotykový LCD displej Smart Ring v češtině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Invertorový </a:t>
            </a:r>
            <a:r>
              <a:rPr lang="cs-CZ" altLang="cs-CZ" sz="800" b="1" dirty="0">
                <a:latin typeface="Arial" charset="0"/>
              </a:rPr>
              <a:t>motor – Tichý chod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422108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Intuitivní ovládání na LCD displeji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češtinou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Fi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připojení přes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80534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3014" r="2101" b="24069"/>
          <a:stretch/>
        </p:blipFill>
        <p:spPr>
          <a:xfrm>
            <a:off x="5940152" y="980728"/>
            <a:ext cx="838200" cy="45720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52120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31008093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8016361947924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Bílá 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s 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bílými matnými dvířky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70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72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788024" y="587727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Ergonomický design, ovládací panel v úhlu 11°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513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60032" y="502537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praní ve třídě A díky Mix Power Jet+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5701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Rychlé praní jakéhokoliv prádla do 59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30280" y="12939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-40%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12399" r="42400" b="57601"/>
          <a:stretch/>
        </p:blipFill>
        <p:spPr>
          <a:xfrm>
            <a:off x="4042021" y="2636912"/>
            <a:ext cx="818011" cy="432048"/>
          </a:xfrm>
          <a:prstGeom prst="rect">
            <a:avLst/>
          </a:prstGeom>
        </p:spPr>
      </p:pic>
      <p:pic>
        <p:nvPicPr>
          <p:cNvPr id="43" name="Immagin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11250" cy="24288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32" y="1196752"/>
            <a:ext cx="828000" cy="3110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720000" cy="72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11875"/>
            <a:ext cx="720000" cy="25302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7876" r="27091" b="59144"/>
          <a:stretch/>
        </p:blipFill>
        <p:spPr>
          <a:xfrm>
            <a:off x="4068032" y="4365104"/>
            <a:ext cx="792000" cy="3710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3176"/>
            <a:ext cx="720000" cy="7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05264"/>
            <a:ext cx="720000" cy="72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9752"/>
          <a:stretch/>
        </p:blipFill>
        <p:spPr>
          <a:xfrm>
            <a:off x="6876256" y="980728"/>
            <a:ext cx="720000" cy="4713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4261" r="5169" b="3918"/>
          <a:stretch/>
        </p:blipFill>
        <p:spPr>
          <a:xfrm>
            <a:off x="6156176" y="1844824"/>
            <a:ext cx="2268000" cy="31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95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115</cp:revision>
  <cp:lastPrinted>2016-05-05T10:40:20Z</cp:lastPrinted>
  <dcterms:created xsi:type="dcterms:W3CDTF">2015-07-16T11:02:07Z</dcterms:created>
  <dcterms:modified xsi:type="dcterms:W3CDTF">2018-02-19T10:52:04Z</dcterms:modified>
</cp:coreProperties>
</file>