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58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21.07.2023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12" Type="http://schemas.openxmlformats.org/officeDocument/2006/relationships/image" Target="../media/image12.jpeg"/><Relationship Id="rId17" Type="http://schemas.openxmlformats.org/officeDocument/2006/relationships/image" Target="../media/image17.jp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H5WPB49AMBC8/1-S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550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Bluetooth, aplikace hOn, Certifikace BAF,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motor, Eco Doser,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A-20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%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A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20 %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Jmenovitá kapacita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0,395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1351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Třída účinnosti sušení odstřeďováním	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3:48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Emisní třída hluku šířeného vzduchem při odstřeďování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praní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kapacitě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a zatížení s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dokonalými výsledky již při 30°C díky </a:t>
            </a:r>
            <a:r>
              <a:rPr lang="cs-CZ" altLang="cs-CZ" sz="800" dirty="0" smtClean="0">
                <a:solidFill>
                  <a:schemeClr val="tx1"/>
                </a:solidFill>
                <a:latin typeface="Arial" panose="020B0604020202020204" pitchFamily="34" charset="0"/>
              </a:rPr>
              <a:t>perfektnímu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Parní program Steam Care Pro –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odstranění pachů a změkčení vláken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Program Allergy Care Pro -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Certifikovaný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program British Allergy Foundation, odstraní 99,9% alergenů z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prádla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Eco Doser –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motor v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kombinaci s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AI stanoví na displeji doporučené množství 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pracího prostředku podle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znečištění, hmotnosti náplně a zvoleného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cyklu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20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Steam Care Pro, Allergy Care Pro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Rychlá péče 14,30,44 min, All In One 59 min, Auto Care, Wifi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/ Nastavení úrovně znečištění (3)/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Proti pomačkání,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CZ i SK;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596" y="4963597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44319" y="5056486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866776" y="4295165"/>
            <a:ext cx="875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Vypočítání doporučeného množství detergentu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31019834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8059019076867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 		</a:t>
            </a:r>
            <a:r>
              <a:rPr lang="cs-CZ" altLang="cs-CZ" sz="800" dirty="0" smtClean="0">
                <a:latin typeface="Arial" charset="0"/>
              </a:rPr>
              <a:t>Bílá s černými dvířky a 		chromovaným detailem dvířek, 		nerezový ovládací panel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530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56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695" y="3382372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838339" y="3444849"/>
            <a:ext cx="9220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Allergy Care Pro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certifikací British Allergy Foundation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7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05" y="4960332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3384620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6678264" y="924646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5692514" y="898056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ovéPole 49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014" y="862062"/>
            <a:ext cx="1111250" cy="11112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503" y="4164244"/>
            <a:ext cx="761439" cy="756000"/>
          </a:xfrm>
          <a:prstGeom prst="flowChartConnector">
            <a:avLst/>
          </a:prstGeom>
        </p:spPr>
      </p:pic>
      <p:sp>
        <p:nvSpPr>
          <p:cNvPr id="38" name="Pětiúhelník 37"/>
          <p:cNvSpPr/>
          <p:nvPr/>
        </p:nvSpPr>
        <p:spPr>
          <a:xfrm>
            <a:off x="5808214" y="2313709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760383" y="2031375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20 %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7" t="11572" r="22201" b="10692"/>
          <a:stretch/>
        </p:blipFill>
        <p:spPr>
          <a:xfrm>
            <a:off x="5769023" y="2811518"/>
            <a:ext cx="1532780" cy="2147978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27" t="731" r="2863" b="90338"/>
          <a:stretch/>
        </p:blipFill>
        <p:spPr>
          <a:xfrm>
            <a:off x="8507388" y="828098"/>
            <a:ext cx="603850" cy="612475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712" y="2634691"/>
            <a:ext cx="1132612" cy="22652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Obrázek 23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64" b="17430"/>
          <a:stretch/>
        </p:blipFill>
        <p:spPr>
          <a:xfrm>
            <a:off x="5829674" y="1553612"/>
            <a:ext cx="720000" cy="43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1848</TotalTime>
  <Words>78</Words>
  <Application>Microsoft Office PowerPoint</Application>
  <PresentationFormat>Předvádění na obrazovce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H5WPB49AMBC8/1-S Předem plněná automatická pračka H-WASH 550 Wifi + Bluetooth, aplikace hOn, Certifikace BAF, displej v CZ i SK, pára, Eco Power Inverter motor, Eco Doser, A-20 %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167</cp:revision>
  <cp:lastPrinted>2016-03-31T14:41:45Z</cp:lastPrinted>
  <dcterms:created xsi:type="dcterms:W3CDTF">2016-03-31T13:54:55Z</dcterms:created>
  <dcterms:modified xsi:type="dcterms:W3CDTF">2023-07-21T11:48:29Z</dcterms:modified>
</cp:coreProperties>
</file>