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0E493CF-96CB-46A0-A43F-2769BAC5E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8301" r="15536" b="16907"/>
          <a:stretch/>
        </p:blipFill>
        <p:spPr>
          <a:xfrm>
            <a:off x="4053212" y="1059107"/>
            <a:ext cx="749465" cy="725823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FCNE825XRWF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Arial" charset="0"/>
              </a:rPr>
              <a:t>Vestavná multifunkční trouba ESSENZA</a:t>
            </a:r>
          </a:p>
          <a:p>
            <a:pPr marL="0">
              <a:spcBef>
                <a:spcPct val="0"/>
              </a:spcBef>
              <a:buNone/>
            </a:pPr>
            <a:r>
              <a:rPr lang="cs-CZ" altLang="cs-CZ" sz="1400" dirty="0">
                <a:latin typeface="Arial" charset="0"/>
              </a:rPr>
              <a:t>70l, </a:t>
            </a:r>
            <a:r>
              <a:rPr lang="cs-CZ" altLang="cs-CZ" sz="1400">
                <a:latin typeface="Arial" charset="0"/>
              </a:rPr>
              <a:t>A+, Wi-Fi </a:t>
            </a:r>
            <a:r>
              <a:rPr lang="cs-CZ" altLang="cs-CZ" sz="1400" dirty="0">
                <a:latin typeface="Arial" charset="0"/>
              </a:rPr>
              <a:t>+ Bluetooth připojení, Pravý horký vzduch, Dotykový displej</a:t>
            </a:r>
            <a:r>
              <a:rPr lang="cs-CZ" altLang="cs-CZ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1400" dirty="0">
                <a:latin typeface="Arial" charset="0"/>
              </a:rPr>
              <a:t>+ otočné knoflíky, Teleskopické výsuvy, </a:t>
            </a:r>
            <a:r>
              <a:rPr lang="cs-CZ" altLang="cs-CZ" sz="1400" dirty="0" err="1">
                <a:latin typeface="Arial" charset="0"/>
              </a:rPr>
              <a:t>Aquactiva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0,68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Celkový příkon (W)			2300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programů 7 + světlo + Wi-Fi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Světlo, Rozmrazování, </a:t>
            </a:r>
            <a:r>
              <a:rPr lang="cs-CZ" altLang="cs-CZ" sz="800" b="1" dirty="0" err="1">
                <a:latin typeface="Arial" charset="0"/>
              </a:rPr>
              <a:t>Multilevel</a:t>
            </a:r>
            <a:r>
              <a:rPr lang="cs-CZ" altLang="cs-CZ" sz="800" b="1" dirty="0">
                <a:latin typeface="Arial" charset="0"/>
              </a:rPr>
              <a:t> – pravý horký vzduch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 err="1">
                <a:latin typeface="Arial" charset="0"/>
              </a:rPr>
              <a:t>Cooklight</a:t>
            </a:r>
            <a:r>
              <a:rPr lang="cs-CZ" altLang="cs-CZ" sz="800" b="1" dirty="0">
                <a:latin typeface="Arial" charset="0"/>
              </a:rPr>
              <a:t> – pečení použití velmi malého množství tuku, </a:t>
            </a:r>
            <a:r>
              <a:rPr lang="cs-CZ" altLang="cs-CZ" sz="800" dirty="0">
                <a:latin typeface="Arial" charset="0"/>
              </a:rPr>
              <a:t>Spodní ohřev + ventilátor, Statické pečení, Gril, Pizza, Wifi on, Wifi reset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– Wi-Fi + Bluetooth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a možnost ovládání na dálku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Dotykové ovládání + otočné knoflíky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Bílý displej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Nastavení konce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Ochlazování trouby a dvířek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žárovkou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Teleskopické výsuvy (1x)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Aquactiva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čištění pomocí páry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SoftClose</a:t>
            </a:r>
            <a:r>
              <a:rPr lang="cs-CZ" altLang="cs-CZ" sz="800" dirty="0">
                <a:latin typeface="Arial" charset="0"/>
              </a:rPr>
              <a:t> – pomalé dovírání dvířek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(20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(40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11476" y="202619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 (1x)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489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45379" y="271413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Aquactiva  čištění pomocí páry</a:t>
            </a:r>
          </a:p>
        </p:txBody>
      </p:sp>
      <p:sp>
        <p:nvSpPr>
          <p:cNvPr id="38" name="Ovál 37"/>
          <p:cNvSpPr/>
          <p:nvPr/>
        </p:nvSpPr>
        <p:spPr>
          <a:xfrm>
            <a:off x="4867122" y="350459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11476" y="36682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trouby a dvířek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74844" y="430420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11476" y="441438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Pravý horký vzduch – kruhové topné těleso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7122" y="506422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5301547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plech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33703591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8059019059273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Nerez + 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x š x h (mm)	595 x 595 x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29,5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x š x h (mm)	665 x 620 x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31,3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34" y="509328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1667" r="-3667"/>
          <a:stretch/>
        </p:blipFill>
        <p:spPr>
          <a:xfrm>
            <a:off x="4082717" y="348518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7" name="Picture 2" descr="Výsledek obrázku pro teleskopické pojezd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8" t="-979" r="706" b="-4522"/>
          <a:stretch/>
        </p:blipFill>
        <p:spPr bwMode="auto">
          <a:xfrm>
            <a:off x="4076803" y="1835470"/>
            <a:ext cx="720000" cy="720000"/>
          </a:xfrm>
          <a:prstGeom prst="flowChart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12" y="4288805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Ovál 49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11476" y="1046993"/>
            <a:ext cx="840643" cy="72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díky připojení přes Wi-Fi/BLT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06667" y="1158182"/>
            <a:ext cx="5982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l</a:t>
            </a: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720000" cy="720000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90" t="-9999" r="-6603" b="-9548"/>
          <a:stretch/>
        </p:blipFill>
        <p:spPr>
          <a:xfrm>
            <a:off x="4082124" y="2635503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1600D1-99A0-44EB-A0F4-596B5194DE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4064" y="1153430"/>
            <a:ext cx="1163406" cy="3584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640430-3B33-DED1-8384-317D943C2C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3586" y="1574175"/>
            <a:ext cx="2009431" cy="198145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EE1AB9-C57D-BF35-ACBF-AC90ED3C0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5610" y="3630609"/>
            <a:ext cx="1305515" cy="109163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A5A56C-75FD-8A4D-136C-D6D703D0AF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4908" y="3632103"/>
            <a:ext cx="1528002" cy="104151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A11F02-993B-8062-4EA3-34846A5542D8}"/>
              </a:ext>
            </a:extLst>
          </p:cNvPr>
          <p:cNvSpPr txBox="1"/>
          <p:nvPr/>
        </p:nvSpPr>
        <p:spPr>
          <a:xfrm>
            <a:off x="5870675" y="112596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306</Words>
  <Application>Microsoft Office PowerPoint</Application>
  <PresentationFormat>Předvádění na obrazovce (4:3)</PresentationFormat>
  <Paragraphs>57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132</cp:revision>
  <cp:lastPrinted>2016-05-05T10:40:20Z</cp:lastPrinted>
  <dcterms:created xsi:type="dcterms:W3CDTF">2015-07-16T11:02:07Z</dcterms:created>
  <dcterms:modified xsi:type="dcterms:W3CDTF">2022-11-30T08:34:48Z</dcterms:modified>
</cp:coreProperties>
</file>