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HCE420E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truhlicový </a:t>
            </a:r>
            <a:r>
              <a:rPr lang="cs-CZ" altLang="cs-CZ" sz="1400" dirty="0">
                <a:latin typeface="Arial" charset="0"/>
              </a:rPr>
              <a:t>mrazák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Chest Freezer Series 7</a:t>
            </a:r>
            <a:endParaRPr lang="cs-CZ" altLang="cs-CZ" sz="1400" dirty="0" smtClean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3 koše, Rychlé mrazení, digitální displej, kolečka, zámek dveří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418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-/418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0,712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260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21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43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T  10 °- 43 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b="1" dirty="0">
                <a:latin typeface="Arial" charset="0"/>
              </a:rPr>
              <a:t>Nejnižší bezpečná pracovní teplota okolí mrazničky         -</a:t>
            </a:r>
            <a:r>
              <a:rPr lang="cs-CZ" sz="800" b="1" dirty="0" smtClean="0">
                <a:latin typeface="Arial" charset="0"/>
              </a:rPr>
              <a:t>15 </a:t>
            </a:r>
            <a:r>
              <a:rPr lang="cs-CZ" sz="800" b="1" dirty="0">
                <a:latin typeface="Arial" charset="0"/>
              </a:rPr>
              <a:t>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</a:t>
            </a:r>
            <a:r>
              <a:rPr lang="cs-CZ" altLang="cs-CZ" sz="800" b="1" dirty="0" smtClean="0">
                <a:latin typeface="Arial" charset="0"/>
              </a:rPr>
              <a:t>– tichý a úsporný </a:t>
            </a:r>
            <a:r>
              <a:rPr lang="cs-CZ" altLang="cs-CZ" sz="800" b="1" dirty="0" smtClean="0">
                <a:latin typeface="Arial" charset="0"/>
              </a:rPr>
              <a:t>chod</a:t>
            </a:r>
            <a:endParaRPr lang="cs-CZ" altLang="cs-CZ" sz="800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Funkce Rychlé mrazení 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Elektronické ovládání 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Externí dotykový displej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Dětská pojistka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Antibakteriální gumové těsnění dvířek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Možnost umístit v místnosti s okolní teplotou až do -15° C (sklep)</a:t>
            </a:r>
          </a:p>
          <a:p>
            <a:pPr>
              <a:spcBef>
                <a:spcPct val="0"/>
              </a:spcBef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Statické chlazení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Rozsah nastavení teplot -30 až +10 </a:t>
            </a:r>
            <a:r>
              <a:rPr lang="cs-CZ" altLang="cs-CZ" sz="800" dirty="0">
                <a:latin typeface="Arial" charset="0"/>
              </a:rPr>
              <a:t>°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závěsné </a:t>
            </a:r>
            <a:r>
              <a:rPr lang="cs-CZ" altLang="cs-CZ" sz="800" dirty="0" smtClean="0">
                <a:latin typeface="Arial" charset="0"/>
              </a:rPr>
              <a:t>koše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Ukazatel Rychlého mrazení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Manuální odmrazování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Externí madlo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Zámek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4 kolečka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37001568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6930265333336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1320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1365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775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418394" y="2028419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94" y="1054424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16" y="3358760"/>
            <a:ext cx="720000" cy="7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1846512"/>
            <a:ext cx="720000" cy="720000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913493" y="1052736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36660" y="1911498"/>
            <a:ext cx="76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pouhých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dB(A)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951424" y="3533948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2677974"/>
            <a:ext cx="720000" cy="720000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4716016" y="2773905"/>
            <a:ext cx="94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5940152" y="2708920"/>
            <a:ext cx="1660979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815143" y="972702"/>
            <a:ext cx="1800000" cy="111322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12201" r="3800" b="10101"/>
          <a:stretch/>
        </p:blipFill>
        <p:spPr>
          <a:xfrm>
            <a:off x="5685405" y="2824733"/>
            <a:ext cx="2232248" cy="185602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99701" y="854669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03" y="2027618"/>
            <a:ext cx="1126505" cy="225301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a09af93a-bc92-4cce-8ba3-c8fdbed82e22"/>
    <ds:schemaRef ds:uri="http://schemas.microsoft.com/office/2006/metadata/properties"/>
    <ds:schemaRef ds:uri="http://purl.org/dc/terms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57</Words>
  <Application>Microsoft Office PowerPoint</Application>
  <PresentationFormat>Předvádění na obrazovce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283</cp:revision>
  <cp:lastPrinted>2016-05-31T13:00:02Z</cp:lastPrinted>
  <dcterms:created xsi:type="dcterms:W3CDTF">2015-07-16T11:02:07Z</dcterms:created>
  <dcterms:modified xsi:type="dcterms:W3CDTF">2024-04-04T13:59:53Z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