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jpg"/><Relationship Id="rId9" Type="http://schemas.openxmlformats.org/officeDocument/2006/relationships/image" Target="../media/image9.emf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HWP 48AMBC7/1-S</a:t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500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připojení, aplikace hOn,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pára, Eco Power Inverter motor, A-15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%</a:t>
            </a:r>
            <a:b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15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% úspornější než třída 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Jmenovitá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(kg)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0,401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44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1351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3:38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průběh praní kapacitě a typologii zatížení       s maximální péčí a s dokonalými výsledky již při 30°C díky perfektnímu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Energetická spotřeba je o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15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Fitness péče,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Péče při osvěžení, Antialergenní péče, Rychlá péče 14,30.44 min, All In One 59 min, Auto Care, Wifi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Hygienický+, Rychlé praní (14, 30, 44 min), Nastavení úrovně znečištění (3),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Program pro čištění bubnu, 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češtině i slovenštině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76004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4775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25292" y="4184788"/>
            <a:ext cx="72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Perfektní výsledky praní již při 30°C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31019845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8059019076997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černými dvířky a 		chromovaným detailem 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530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63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560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120" y="2255452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4184015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5768975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5056236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Antialergenní péče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9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3384620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4974165"/>
            <a:ext cx="720000" cy="720000"/>
          </a:xfrm>
          <a:prstGeom prst="flowChartConnector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44701" y="1020368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489768" y="1040938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aoblený obdélník 44"/>
          <p:cNvSpPr/>
          <p:nvPr/>
        </p:nvSpPr>
        <p:spPr>
          <a:xfrm>
            <a:off x="4218264" y="4351938"/>
            <a:ext cx="613407" cy="2078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endParaRPr lang="cs-CZ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7" name="Pětiúhelník 46"/>
          <p:cNvSpPr/>
          <p:nvPr/>
        </p:nvSpPr>
        <p:spPr>
          <a:xfrm>
            <a:off x="5785643" y="2008455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A-15 %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682589" y="1762878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15 %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8" t="11195" r="21949" b="10314"/>
          <a:stretch/>
        </p:blipFill>
        <p:spPr>
          <a:xfrm>
            <a:off x="5769952" y="2800602"/>
            <a:ext cx="1557813" cy="2169811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2" b="90092"/>
          <a:stretch/>
        </p:blipFill>
        <p:spPr>
          <a:xfrm>
            <a:off x="8290386" y="913760"/>
            <a:ext cx="705284" cy="679474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274" y="2133546"/>
            <a:ext cx="1388078" cy="27761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</TotalTime>
  <Words>79</Words>
  <Application>Microsoft Office PowerPoint</Application>
  <PresentationFormat>Předvádění na obrazovce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HWP 48AMBC7/1-S Předem plněná automatická pračka H-WASH 500 Wifi + Bluetooth připojení, aplikace hOn, All In One 59 min, displej v CZ i SK, pára, Eco Power Inverter motor, A-15 %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141</cp:revision>
  <cp:lastPrinted>2016-03-31T14:41:45Z</cp:lastPrinted>
  <dcterms:created xsi:type="dcterms:W3CDTF">2016-03-31T13:54:55Z</dcterms:created>
  <dcterms:modified xsi:type="dcterms:W3CDTF">2023-07-20T13:56:10Z</dcterms:modified>
</cp:coreProperties>
</file>