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5405" autoAdjust="0"/>
  </p:normalViewPr>
  <p:slideViewPr>
    <p:cSldViewPr snapToGrid="0">
      <p:cViewPr>
        <p:scale>
          <a:sx n="125" d="100"/>
          <a:sy n="125" d="100"/>
        </p:scale>
        <p:origin x="254" y="-43"/>
      </p:cViewPr>
      <p:guideLst>
        <p:guide orient="horz" pos="2478"/>
        <p:guide orient="horz" pos="2160"/>
        <p:guide orient="horz" pos="138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33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86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982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4536" y="410412"/>
            <a:ext cx="7772400" cy="576064"/>
          </a:xfrm>
          <a:prstGeom prst="rect">
            <a:avLst/>
          </a:prstGeom>
        </p:spPr>
        <p:txBody>
          <a:bodyPr anchor="t"/>
          <a:lstStyle>
            <a:lvl1pPr algn="l">
              <a:defRPr sz="2400" b="1" cap="all" baseline="0">
                <a:solidFill>
                  <a:srgbClr val="CC0000"/>
                </a:solidFill>
                <a:latin typeface="Gotham Narrow Bold" pitchFamily="50" charset="0"/>
              </a:defRPr>
            </a:lvl1pPr>
          </a:lstStyle>
          <a:p>
            <a:r>
              <a:rPr lang="cs-CZ" dirty="0"/>
              <a:t>Kliknutím lze upravit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20284" y="1170254"/>
            <a:ext cx="8517700" cy="37827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solidFill>
                  <a:srgbClr val="CC0000"/>
                </a:solidFill>
                <a:latin typeface="Gotham Narrow Light" pitchFamily="50" charset="0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pic>
        <p:nvPicPr>
          <p:cNvPr id="7" name="bolloH.png"/>
          <p:cNvPicPr/>
          <p:nvPr userDrawn="1"/>
        </p:nvPicPr>
        <p:blipFill>
          <a:blip r:embed="rId2" cstate="print">
            <a:alphaModFix amt="50277"/>
          </a:blip>
          <a:srcRect l="24242" t="42040"/>
          <a:stretch>
            <a:fillRect/>
          </a:stretch>
        </p:blipFill>
        <p:spPr>
          <a:xfrm>
            <a:off x="-16423" y="-27383"/>
            <a:ext cx="3148264" cy="2352183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egnaposto testo 2"/>
          <p:cNvSpPr>
            <a:spLocks noGrp="1"/>
          </p:cNvSpPr>
          <p:nvPr>
            <p:ph type="body" idx="14" hasCustomPrompt="1"/>
          </p:nvPr>
        </p:nvSpPr>
        <p:spPr>
          <a:xfrm>
            <a:off x="467544" y="2420888"/>
            <a:ext cx="3600400" cy="4176464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600" b="0" i="0">
                <a:solidFill>
                  <a:schemeClr val="tx1">
                    <a:lumMod val="50000"/>
                    <a:lumOff val="50000"/>
                  </a:schemeClr>
                </a:solidFill>
                <a:latin typeface="Gotham Narrow Medium"/>
                <a:cs typeface="Gotham Narrow Medium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8324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26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66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6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88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31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47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63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26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00C46-D848-4F40-BD5D-C53C2B13DC1D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23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L:\marketing\L O G O\HOOVER\logo Hoover 2014\logo_hoover 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793" y="5922000"/>
            <a:ext cx="961207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0"/>
            <a:ext cx="8755380" cy="928255"/>
          </a:xfrm>
        </p:spPr>
        <p:txBody>
          <a:bodyPr>
            <a:normAutofit fontScale="90000"/>
          </a:bodyPr>
          <a:lstStyle/>
          <a:p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HHT6300/2X</a:t>
            </a:r>
            <a:b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400" b="0" cap="none" dirty="0">
                <a:latin typeface="Arial" charset="0"/>
              </a:rPr>
              <a:t>Teleskopický odsavač par šíře 60 cm</a:t>
            </a:r>
            <a:br>
              <a:rPr lang="cs-CZ" altLang="cs-CZ" sz="1400" b="0" cap="none" dirty="0">
                <a:latin typeface="Arial" charset="0"/>
              </a:rPr>
            </a:br>
            <a:r>
              <a:rPr lang="cs-CZ" altLang="cs-CZ" sz="1400" b="0" cap="none" dirty="0">
                <a:solidFill>
                  <a:srgbClr val="706F6F"/>
                </a:solidFill>
                <a:latin typeface="Arial" charset="0"/>
              </a:rPr>
              <a:t>Odtah i recirkulace, přepínací ovládání, LED osvětlení, hliníkový filtr, uhlíkový filtr součástí</a:t>
            </a:r>
            <a:br>
              <a:rPr lang="cs-CZ" altLang="cs-CZ" sz="1400" b="0" cap="none" dirty="0">
                <a:solidFill>
                  <a:srgbClr val="706F6F"/>
                </a:solidFill>
                <a:latin typeface="Arial" panose="020B0604020202020204" pitchFamily="34" charset="0"/>
              </a:rPr>
            </a:br>
            <a:endParaRPr lang="cs-CZ" altLang="cs-CZ" sz="1400" b="0" cap="none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" name="Zástupný symbol pro text 3"/>
          <p:cNvSpPr>
            <a:spLocks noGrp="1"/>
          </p:cNvSpPr>
          <p:nvPr>
            <p:ph type="body" idx="14"/>
          </p:nvPr>
        </p:nvSpPr>
        <p:spPr>
          <a:xfrm>
            <a:off x="335884" y="920696"/>
            <a:ext cx="3786536" cy="5937304"/>
          </a:xfrm>
        </p:spPr>
        <p:txBody>
          <a:bodyPr anchor="t">
            <a:noAutofit/>
          </a:bodyPr>
          <a:lstStyle/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Hlavní vlastnosti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Roční spotřeba energie (kW/rok)		26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Energetická třída			B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Třída účinnosti proudění tekutin		D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Třída účinnosti osvětlení		A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Třída účinnosti tukové filtrace		E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Průtok vzduchu min/ max/ Booster (m3/hod)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	211,6/329,6/---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Hlučnost min /max/ Booster (dB(A)) 	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	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57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/64/---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Funkce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Verze pro odtah i recirkulaci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Mechanické přepínací ovládání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2 rychlosti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b="1" dirty="0">
              <a:solidFill>
                <a:srgbClr val="FF0000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Konstrukce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Motor 1 x 65 W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Osvětlení 1 x 2 W LED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Tukový hliníkový filtr (2x) 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Pachový uhlíkový filtr - model CF130 – 2 ks – je součástí výrobku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schemeClr val="tx1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Sací potrubí Ø 150 mm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srgbClr val="FF0000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b="1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26078" y="1067303"/>
            <a:ext cx="0" cy="540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78604" y="1067314"/>
            <a:ext cx="0" cy="540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6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786" y="2973140"/>
            <a:ext cx="720000" cy="720000"/>
          </a:xfrm>
          <a:prstGeom prst="rect">
            <a:avLst/>
          </a:prstGeom>
        </p:spPr>
      </p:pic>
      <p:sp>
        <p:nvSpPr>
          <p:cNvPr id="37" name="TextBox 22"/>
          <p:cNvSpPr txBox="1"/>
          <p:nvPr/>
        </p:nvSpPr>
        <p:spPr>
          <a:xfrm>
            <a:off x="4970127" y="3183100"/>
            <a:ext cx="65946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ks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39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27" y="3795407"/>
            <a:ext cx="720000" cy="720000"/>
          </a:xfrm>
          <a:prstGeom prst="rect">
            <a:avLst/>
          </a:prstGeom>
        </p:spPr>
      </p:pic>
      <p:sp>
        <p:nvSpPr>
          <p:cNvPr id="40" name="TextBox 22"/>
          <p:cNvSpPr txBox="1"/>
          <p:nvPr/>
        </p:nvSpPr>
        <p:spPr>
          <a:xfrm>
            <a:off x="4960496" y="3974196"/>
            <a:ext cx="6915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Součástí balení 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23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786" y="1196987"/>
            <a:ext cx="720000" cy="720000"/>
          </a:xfrm>
          <a:prstGeom prst="rect">
            <a:avLst/>
          </a:prstGeom>
        </p:spPr>
      </p:pic>
      <p:sp>
        <p:nvSpPr>
          <p:cNvPr id="25" name="TextBox 22"/>
          <p:cNvSpPr txBox="1"/>
          <p:nvPr/>
        </p:nvSpPr>
        <p:spPr>
          <a:xfrm>
            <a:off x="4925984" y="1375772"/>
            <a:ext cx="7204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 použití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27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26" y="2065667"/>
            <a:ext cx="720000" cy="720000"/>
          </a:xfrm>
          <a:prstGeom prst="rect">
            <a:avLst/>
          </a:prstGeom>
        </p:spPr>
      </p:pic>
      <p:sp>
        <p:nvSpPr>
          <p:cNvPr id="28" name="TextBox 22"/>
          <p:cNvSpPr txBox="1"/>
          <p:nvPr/>
        </p:nvSpPr>
        <p:spPr>
          <a:xfrm>
            <a:off x="4930141" y="2200117"/>
            <a:ext cx="70707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Osvětlení LED</a:t>
            </a:r>
          </a:p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x 2 W</a:t>
            </a:r>
            <a:endParaRPr lang="cs-CZ" sz="700" b="1" dirty="0">
              <a:solidFill>
                <a:schemeClr val="bg1"/>
              </a:solidFill>
            </a:endParaRPr>
          </a:p>
        </p:txBody>
      </p:sp>
      <p:sp>
        <p:nvSpPr>
          <p:cNvPr id="35" name="Obdélník 34"/>
          <p:cNvSpPr/>
          <p:nvPr/>
        </p:nvSpPr>
        <p:spPr>
          <a:xfrm>
            <a:off x="5707536" y="4941168"/>
            <a:ext cx="34364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36901053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EAN		8016361979376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Barva 		Nerez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výrobku v x š x h (mm)	175 x 600 x 300 - 430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(kg)	7,2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(mm)	</a:t>
            </a:r>
            <a:r>
              <a:rPr lang="cs-CZ" altLang="cs-CZ" sz="800" dirty="0">
                <a:latin typeface="Arial" panose="020B0604020202020204" pitchFamily="34" charset="0"/>
              </a:rPr>
              <a:t>335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665 x 225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8,16</a:t>
            </a:r>
          </a:p>
        </p:txBody>
      </p:sp>
      <p:cxnSp>
        <p:nvCxnSpPr>
          <p:cNvPr id="29" name="Přímá spojnice se šipkou 28"/>
          <p:cNvCxnSpPr/>
          <p:nvPr/>
        </p:nvCxnSpPr>
        <p:spPr>
          <a:xfrm>
            <a:off x="6012160" y="1772816"/>
            <a:ext cx="2592288" cy="0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>
            <a:off x="6842604" y="1412776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60 cm</a:t>
            </a:r>
          </a:p>
        </p:txBody>
      </p:sp>
      <p:sp>
        <p:nvSpPr>
          <p:cNvPr id="31" name="Vývojový diagram: spojnice 30"/>
          <p:cNvSpPr/>
          <p:nvPr/>
        </p:nvSpPr>
        <p:spPr>
          <a:xfrm>
            <a:off x="4174624" y="2972192"/>
            <a:ext cx="720000" cy="720000"/>
          </a:xfrm>
          <a:prstGeom prst="flowChartConnector">
            <a:avLst/>
          </a:prstGeom>
          <a:noFill/>
          <a:ln w="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4174624" y="3112433"/>
            <a:ext cx="72008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TUKOVÝ HLINÍKOVÝ FILTR</a:t>
            </a:r>
          </a:p>
        </p:txBody>
      </p:sp>
      <p:sp>
        <p:nvSpPr>
          <p:cNvPr id="33" name="Vývojový diagram: spojnice 32"/>
          <p:cNvSpPr/>
          <p:nvPr/>
        </p:nvSpPr>
        <p:spPr>
          <a:xfrm>
            <a:off x="4174624" y="3832860"/>
            <a:ext cx="720000" cy="720000"/>
          </a:xfrm>
          <a:prstGeom prst="flowChartConnector">
            <a:avLst/>
          </a:prstGeom>
          <a:noFill/>
          <a:ln w="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4174624" y="3965828"/>
            <a:ext cx="72008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PACHOVÝ UHLÍKOVÝ FILTR</a:t>
            </a:r>
            <a:endParaRPr lang="cs-CZ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8" name="Vývojový diagram: spojnice 37"/>
          <p:cNvSpPr/>
          <p:nvPr/>
        </p:nvSpPr>
        <p:spPr>
          <a:xfrm>
            <a:off x="4174624" y="1174656"/>
            <a:ext cx="720000" cy="720000"/>
          </a:xfrm>
          <a:prstGeom prst="flowChartConnector">
            <a:avLst/>
          </a:prstGeom>
          <a:noFill/>
          <a:ln w="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4102616" y="1292384"/>
            <a:ext cx="8640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ODTAH </a:t>
            </a:r>
          </a:p>
          <a:p>
            <a:pPr algn="ctr"/>
            <a:r>
              <a:rPr lang="cs-CZ" sz="7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pPr algn="ctr"/>
            <a:r>
              <a:rPr lang="cs-CZ" sz="7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RECIRKULACE</a:t>
            </a:r>
          </a:p>
        </p:txBody>
      </p:sp>
      <p:pic>
        <p:nvPicPr>
          <p:cNvPr id="43" name="Obrázek 42"/>
          <p:cNvPicPr>
            <a:picLocks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00" t="400" r="-1599"/>
          <a:stretch/>
        </p:blipFill>
        <p:spPr>
          <a:xfrm>
            <a:off x="4174624" y="2058184"/>
            <a:ext cx="720000" cy="720000"/>
          </a:xfrm>
          <a:prstGeom prst="flowChartConnector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48" name="TextovéPole 47"/>
          <p:cNvSpPr txBox="1"/>
          <p:nvPr/>
        </p:nvSpPr>
        <p:spPr>
          <a:xfrm>
            <a:off x="4316882" y="2193322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17" t="11663" r="4246" b="11884"/>
          <a:stretch/>
        </p:blipFill>
        <p:spPr>
          <a:xfrm>
            <a:off x="5864164" y="2425667"/>
            <a:ext cx="3123208" cy="111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9211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345</TotalTime>
  <Words>232</Words>
  <Application>Microsoft Office PowerPoint</Application>
  <PresentationFormat>Předvádění na obrazovce (4:3)</PresentationFormat>
  <Paragraphs>47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Gotham Narrow Bold</vt:lpstr>
      <vt:lpstr>Gotham Narrow Light</vt:lpstr>
      <vt:lpstr>Gotham Narrow Medium</vt:lpstr>
      <vt:lpstr>Motiv Office</vt:lpstr>
      <vt:lpstr>HHT6300/2X Teleskopický odsavač par šíře 60 cm Odtah i recirkulace, přepínací ovládání, LED osvětlení, hliníkový filtr, uhlíkový filtr součástí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CP70_CP50011 - SÁČKOVÝ vysavač CAPTURE</dc:title>
  <dc:creator>Martina Křižáková</dc:creator>
  <cp:lastModifiedBy>Kristýna Kopecká</cp:lastModifiedBy>
  <cp:revision>73</cp:revision>
  <cp:lastPrinted>2016-03-31T14:41:45Z</cp:lastPrinted>
  <dcterms:created xsi:type="dcterms:W3CDTF">2016-03-31T13:54:55Z</dcterms:created>
  <dcterms:modified xsi:type="dcterms:W3CDTF">2022-02-16T15:44:34Z</dcterms:modified>
</cp:coreProperties>
</file>