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CDG1S514ESH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>
                <a:latin typeface="Arial" charset="0"/>
              </a:rPr>
              <a:t>stojící dvoudvéřová chladnička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mechanické ovládání, osvětlení LED, Super Mrazení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211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170/41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0,482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176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2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Mechanické ovládání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Automatické odmrazování </a:t>
            </a:r>
            <a:r>
              <a:rPr lang="cs-CZ" altLang="cs-CZ" sz="800" dirty="0" smtClean="0">
                <a:latin typeface="Arial" charset="0"/>
              </a:rPr>
              <a:t>chladničky, manuální mrazáku</a:t>
            </a:r>
            <a:br>
              <a:rPr lang="cs-CZ" altLang="cs-CZ" sz="800" dirty="0" smtClean="0">
                <a:latin typeface="Arial" charset="0"/>
              </a:rPr>
            </a:br>
            <a:r>
              <a:rPr lang="cs-CZ" altLang="cs-CZ" sz="800" b="1" dirty="0" smtClean="0">
                <a:latin typeface="Arial" charset="0"/>
              </a:rPr>
              <a:t>Super Mrazení (pouze jako pozice 7 na termostatu v lednici)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2+1 </a:t>
            </a:r>
            <a:r>
              <a:rPr lang="cs-CZ" altLang="cs-CZ" sz="800" dirty="0">
                <a:latin typeface="Arial" charset="0"/>
              </a:rPr>
              <a:t>nastavitelné skleněné police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</a:t>
            </a:r>
            <a:r>
              <a:rPr lang="cs-CZ" altLang="cs-CZ" sz="800" dirty="0" smtClean="0">
                <a:latin typeface="Arial" charset="0"/>
              </a:rPr>
              <a:t>drátěná </a:t>
            </a:r>
            <a:r>
              <a:rPr lang="cs-CZ" altLang="cs-CZ" sz="800" dirty="0">
                <a:latin typeface="Arial" charset="0"/>
              </a:rPr>
              <a:t>police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LED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nastavitelné nožičky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</a:t>
            </a:r>
            <a:r>
              <a:rPr lang="cs-CZ" altLang="cs-CZ" sz="800" dirty="0" smtClean="0">
                <a:latin typeface="Arial" charset="0"/>
              </a:rPr>
              <a:t>kolečka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Nerezové madlo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boku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12474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odmrazování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chladničky, manuální mrazáku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34005520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8059019077901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Stříbrná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1428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551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38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1490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ývojový diagram: spojnice 38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chemeClr val="bg1">
                    <a:lumMod val="50000"/>
                  </a:schemeClr>
                </a:solidFill>
              </a:rPr>
              <a:t>STATICKÉ CHLAZENÍ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63" y="898075"/>
            <a:ext cx="648000" cy="64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13955" y="970083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31" name="Vývojový diagram: spojnice 30"/>
          <p:cNvSpPr/>
          <p:nvPr/>
        </p:nvSpPr>
        <p:spPr>
          <a:xfrm>
            <a:off x="4067944" y="2636992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67944" y="278100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chemeClr val="bg1">
                    <a:lumMod val="50000"/>
                  </a:schemeClr>
                </a:solidFill>
              </a:rPr>
              <a:t>SUPER MRAZENÍ</a:t>
            </a:r>
            <a:endParaRPr lang="cs-CZ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8024" y="263691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Mrazení (pouze jako pozice 7 na termostatu)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t="2750" r="9816" b="2750"/>
          <a:stretch/>
        </p:blipFill>
        <p:spPr>
          <a:xfrm>
            <a:off x="7243015" y="2450505"/>
            <a:ext cx="1651255" cy="27020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2750" r="16996" b="1701"/>
          <a:stretch/>
        </p:blipFill>
        <p:spPr>
          <a:xfrm>
            <a:off x="5748999" y="1517095"/>
            <a:ext cx="1429495" cy="361344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186722" y="666527"/>
            <a:ext cx="706388" cy="6926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65" y="3500928"/>
            <a:ext cx="1418366" cy="2836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55</Words>
  <Application>Microsoft Office PowerPoint</Application>
  <PresentationFormat>Předvádění na obrazovce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181</cp:revision>
  <cp:lastPrinted>2016-05-31T13:00:02Z</cp:lastPrinted>
  <dcterms:created xsi:type="dcterms:W3CDTF">2015-07-16T11:02:07Z</dcterms:created>
  <dcterms:modified xsi:type="dcterms:W3CDTF">2023-10-31T15:55:08Z</dcterms:modified>
</cp:coreProperties>
</file>