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28.11.2023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CUQS 58EWH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Podstavný mrazák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Low Frost chlazení, mechanické ovládání, 3 průhledné zásuvky, 4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hvězdičky, doplňkový obsah v aplikaci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hOn, externí madlo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79512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E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</a:t>
            </a:r>
            <a:r>
              <a:rPr lang="cs-CZ" altLang="cs-CZ" sz="800" dirty="0" smtClean="0">
                <a:latin typeface="Arial" charset="0"/>
              </a:rPr>
              <a:t>85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Čistý objem chladničky/ mrazáku (l)		</a:t>
            </a:r>
            <a:r>
              <a:rPr lang="cs-CZ" altLang="cs-CZ" sz="800" dirty="0" smtClean="0">
                <a:latin typeface="Arial" charset="0"/>
              </a:rPr>
              <a:t>-/85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(kWh/24 hod)		</a:t>
            </a:r>
            <a:r>
              <a:rPr lang="cs-CZ" altLang="cs-CZ" sz="800" dirty="0" smtClean="0">
                <a:latin typeface="Arial" charset="0"/>
              </a:rPr>
              <a:t>0,449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</a:t>
            </a:r>
            <a:r>
              <a:rPr lang="cs-CZ" altLang="cs-CZ" sz="800" dirty="0" smtClean="0">
                <a:latin typeface="Arial" charset="0"/>
              </a:rPr>
              <a:t>164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Mrazicí výkon (kg/24 hod)		</a:t>
            </a:r>
            <a:r>
              <a:rPr lang="cs-CZ" altLang="cs-CZ" sz="800" dirty="0" smtClean="0">
                <a:latin typeface="Arial" charset="0"/>
              </a:rPr>
              <a:t>4,4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Doba skladování při výpadku proudu (hod)	</a:t>
            </a:r>
            <a:r>
              <a:rPr lang="cs-CZ" altLang="cs-CZ" sz="800" dirty="0" smtClean="0">
                <a:latin typeface="Arial" charset="0"/>
              </a:rPr>
              <a:t>16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37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N - ST 16°- </a:t>
            </a:r>
            <a:r>
              <a:rPr lang="cs-CZ" altLang="cs-CZ" sz="800" dirty="0" smtClean="0">
                <a:latin typeface="Arial" charset="0"/>
              </a:rPr>
              <a:t>38°C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b="1" dirty="0">
                <a:latin typeface="Arial" charset="0"/>
              </a:rPr>
              <a:t>Nejnižší bezpečná pracovní teplota okolí mrazničky         -15 °C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Hvězdičkové </a:t>
            </a:r>
            <a:r>
              <a:rPr lang="cs-CZ" altLang="cs-CZ" sz="800" dirty="0">
                <a:latin typeface="Arial" charset="0"/>
              </a:rPr>
              <a:t>označení 		</a:t>
            </a:r>
            <a:r>
              <a:rPr lang="cs-CZ" altLang="cs-CZ" sz="800" dirty="0" smtClean="0">
                <a:latin typeface="Arial" charset="0"/>
              </a:rPr>
              <a:t>****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 světla		</a:t>
            </a:r>
            <a:r>
              <a:rPr lang="cs-CZ" altLang="cs-CZ" sz="800" dirty="0" smtClean="0">
                <a:latin typeface="Arial" charset="0"/>
              </a:rPr>
              <a:t>-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  <a:endParaRPr lang="cs-CZ" altLang="cs-CZ" sz="800" dirty="0" smtClean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Low Frost </a:t>
            </a:r>
            <a:r>
              <a:rPr lang="cs-CZ" altLang="cs-CZ" sz="800" b="1" dirty="0" smtClean="0">
                <a:latin typeface="Arial" charset="0"/>
              </a:rPr>
              <a:t>technologie mrazení</a:t>
            </a:r>
            <a:endParaRPr lang="cs-CZ" altLang="cs-CZ" sz="800" b="1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Low Frost - systém chlazení s menší tvorbou námrazy v mrazáku – Chladicí okruh je skrytý ve stěnách mrazáku, čímž se snižuje tvorba námrazy. Mrazák vyžaduje zřídka manuální odmrazování (pouze 1x za rok!) Chladný vzduch je v mrazáku distribuován rovnoměrně a tím je zaručena vyšší účinnost chlazení. Zásuvky jsou vyrobeny tak, aby se daly snadno čistit</a:t>
            </a:r>
            <a:r>
              <a:rPr lang="cs-CZ" altLang="cs-CZ" sz="800" b="1" dirty="0" smtClean="0">
                <a:latin typeface="Arial" charset="0"/>
              </a:rPr>
              <a:t>.</a:t>
            </a: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Doplňkový obsah v aplikaci hOn (bez připojení k Wifi a možnosti dálkového ovládání). Tipy a rady, Asistent zásob, Smart Food Locator a mnoho dalšího. 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Mechanické ovládání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Manuální </a:t>
            </a:r>
            <a:r>
              <a:rPr lang="cs-CZ" altLang="cs-CZ" sz="800" dirty="0" smtClean="0">
                <a:latin typeface="Arial" charset="0"/>
              </a:rPr>
              <a:t>odmrazování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Možnost umístit v místnosti s okolní teplotou až do -15° C (sklep)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Mrazák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3</a:t>
            </a:r>
            <a:r>
              <a:rPr lang="cs-CZ" altLang="cs-CZ" sz="800" dirty="0" smtClean="0">
                <a:latin typeface="Arial" charset="0"/>
              </a:rPr>
              <a:t> průhledné zásuvky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2 polohovatelné </a:t>
            </a:r>
            <a:r>
              <a:rPr lang="cs-CZ" altLang="cs-CZ" sz="800" dirty="0" smtClean="0">
                <a:latin typeface="Arial" charset="0"/>
              </a:rPr>
              <a:t>nožičky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Výměnný </a:t>
            </a:r>
            <a:r>
              <a:rPr lang="cs-CZ" altLang="cs-CZ" sz="800" dirty="0">
                <a:latin typeface="Arial" charset="0"/>
              </a:rPr>
              <a:t>závěs dveří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Externí kovové madlo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Ekologické </a:t>
            </a:r>
            <a:r>
              <a:rPr lang="cs-CZ" altLang="cs-CZ" sz="800" dirty="0">
                <a:latin typeface="Arial" charset="0"/>
              </a:rPr>
              <a:t>chladicí médium </a:t>
            </a:r>
            <a:r>
              <a:rPr lang="cs-CZ" altLang="cs-CZ" sz="800" dirty="0" smtClean="0">
                <a:latin typeface="Arial" charset="0"/>
              </a:rPr>
              <a:t>R600a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 kompresor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 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112474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Skrytý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chladicí okruh ve stěnách mrazáku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263699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860032" y="270900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mrazáku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hvězdičky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084168" y="501317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37001583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8059019076089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850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545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550 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27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890 x 583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570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Hmotnost s obalem (kg)	30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860032" y="342908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60032" y="3543479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Ovál 48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788024" y="201032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 průhledná zásuvka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20" y="850227"/>
            <a:ext cx="648000" cy="648000"/>
          </a:xfrm>
          <a:prstGeom prst="rect">
            <a:avLst/>
          </a:prstGeom>
        </p:spPr>
      </p:pic>
      <p:sp>
        <p:nvSpPr>
          <p:cNvPr id="38" name="Obdélník 37"/>
          <p:cNvSpPr/>
          <p:nvPr/>
        </p:nvSpPr>
        <p:spPr>
          <a:xfrm>
            <a:off x="5868112" y="922235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endParaRPr lang="cs-CZ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29080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40" t="-11064" r="-11129" b="-9202"/>
          <a:stretch/>
        </p:blipFill>
        <p:spPr>
          <a:xfrm>
            <a:off x="4067944" y="1844824"/>
            <a:ext cx="720000" cy="719999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36992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Vývojový diagram: spojnice 5"/>
          <p:cNvSpPr/>
          <p:nvPr/>
        </p:nvSpPr>
        <p:spPr>
          <a:xfrm>
            <a:off x="4067944" y="1052736"/>
            <a:ext cx="720000" cy="720000"/>
          </a:xfrm>
          <a:prstGeom prst="flowChartConnector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067944" y="122869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Frost</a:t>
            </a:r>
            <a:endParaRPr lang="cs-CZ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31" name="Obrázek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12" y="4288848"/>
            <a:ext cx="648000" cy="652320"/>
          </a:xfrm>
          <a:prstGeom prst="rect">
            <a:avLst/>
          </a:prstGeom>
        </p:spPr>
      </p:pic>
      <p:sp>
        <p:nvSpPr>
          <p:cNvPr id="39" name="Ovál 38"/>
          <p:cNvSpPr/>
          <p:nvPr/>
        </p:nvSpPr>
        <p:spPr>
          <a:xfrm>
            <a:off x="4860032" y="422116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4788024" y="435647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Doplňkový obsah v aplikaci hOn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2750" r="3800" b="3801"/>
          <a:stretch/>
        </p:blipFill>
        <p:spPr>
          <a:xfrm>
            <a:off x="5773440" y="3090172"/>
            <a:ext cx="1840643" cy="18615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5900" r="19551" b="6951"/>
          <a:stretch/>
        </p:blipFill>
        <p:spPr>
          <a:xfrm>
            <a:off x="5754822" y="1492962"/>
            <a:ext cx="1053284" cy="153372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27088" y="882342"/>
            <a:ext cx="706388" cy="69269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38" y="2302602"/>
            <a:ext cx="1306450" cy="2612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Obrázek 4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6615" y="970511"/>
            <a:ext cx="1260000" cy="126485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66</Words>
  <Application>Microsoft Office PowerPoint</Application>
  <PresentationFormat>Předvádění na obrazovce (4:3)</PresentationFormat>
  <Paragraphs>61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173</cp:revision>
  <cp:lastPrinted>2016-05-31T13:00:02Z</cp:lastPrinted>
  <dcterms:created xsi:type="dcterms:W3CDTF">2015-07-16T11:02:07Z</dcterms:created>
  <dcterms:modified xsi:type="dcterms:W3CDTF">2023-11-28T15:58:45Z</dcterms:modified>
</cp:coreProperties>
</file>