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96E22E-27C8-43F9-9265-7044C15C2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02D9224-C844-434B-AAAC-EB9325580F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480BE21-10DC-4C7F-B5C2-4FDCC1283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BAF90-DD64-4DB4-9E0B-A83BE4D46BCC}" type="datetimeFigureOut">
              <a:rPr lang="cs-CZ" smtClean="0"/>
              <a:t>04.04.2019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E5CA907-2422-4A37-9A46-A61660B54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0C0589-579B-4B9F-97E8-2D3EE1396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7C27D-3C35-45EF-85AA-467CF0E482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9978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759EE2-277F-491A-B663-59BA4D975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642942D-7A37-4A52-A260-4C91232F8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0353EDB-502F-4F12-B559-A6ED9153F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BAF90-DD64-4DB4-9E0B-A83BE4D46BCC}" type="datetimeFigureOut">
              <a:rPr lang="cs-CZ" smtClean="0"/>
              <a:t>04.04.2019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6CC53CA-8565-4A2D-84F2-43DE177AC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A6E594B-AA81-492F-9B63-ACF115138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7C27D-3C35-45EF-85AA-467CF0E482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904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447DD53-3466-40EE-A6FE-625B67BC13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13F4013-F504-414B-89C6-6565CB9E7A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DD1C211-40FB-4A18-98FC-08855320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BAF90-DD64-4DB4-9E0B-A83BE4D46BCC}" type="datetimeFigureOut">
              <a:rPr lang="cs-CZ" smtClean="0"/>
              <a:t>04.04.2019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EE1DA31-08DC-492C-91AE-626B8D0BF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01D3125-2995-40F5-9133-F60294C19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7C27D-3C35-45EF-85AA-467CF0E482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4327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38C056-1CF5-45E5-B776-E0CE81F19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8ADFC6-16AE-428D-86FA-BEAAE4929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AC381D-CFAA-40B0-8490-48A9ED941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BAF90-DD64-4DB4-9E0B-A83BE4D46BCC}" type="datetimeFigureOut">
              <a:rPr lang="cs-CZ" smtClean="0"/>
              <a:t>04.04.2019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EE62256-237E-4C05-9F63-724E2EB96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C5929EB-5054-4C0D-A8C1-273C7FF03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7C27D-3C35-45EF-85AA-467CF0E482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5374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870219-1D05-4796-AF32-406B29A13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789BE81-5407-4EE3-A862-4DDDFDAD6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7B87A0E-E1BF-4D67-9332-9D2C004AC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BAF90-DD64-4DB4-9E0B-A83BE4D46BCC}" type="datetimeFigureOut">
              <a:rPr lang="cs-CZ" smtClean="0"/>
              <a:t>04.04.2019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6232554-012A-4A4D-9AF2-7DDA055D8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489767E-01DB-493A-BE5A-5267E5105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7C27D-3C35-45EF-85AA-467CF0E482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3240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ADA3A5-C971-44A8-88AC-BB326B506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55AA7B-9DDC-42CE-AF74-C534BD1870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829E2EE-1F60-4410-8844-0564D0005C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AD7E0F5-F086-4B79-AB50-B95D08465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BAF90-DD64-4DB4-9E0B-A83BE4D46BCC}" type="datetimeFigureOut">
              <a:rPr lang="cs-CZ" smtClean="0"/>
              <a:t>04.04.2019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1798A29-6849-482C-82EA-1C544CB6F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739F21C-757D-439E-9493-373014A0A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7C27D-3C35-45EF-85AA-467CF0E482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9795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F3559E-9C33-419F-8EB6-9C9E4E23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B90B4C0-1560-4CD7-BB38-96BC9C4E9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530F8B7-30D0-40B3-803D-526ADB0C65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B413D44-2E58-41B8-8727-DE247D4A2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4F6F443-9AC9-494B-A023-1E542B322C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F5EED5C-94A7-4423-B62C-F3CFE4785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BAF90-DD64-4DB4-9E0B-A83BE4D46BCC}" type="datetimeFigureOut">
              <a:rPr lang="cs-CZ" smtClean="0"/>
              <a:t>04.04.2019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C919B4B-2440-4B8B-98E0-CF6757EEF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381BBDA-A966-4A53-A0EE-24FD1D230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7C27D-3C35-45EF-85AA-467CF0E482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4165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C38835-FF9B-437D-996D-88281D1BD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93A9502-8AE6-4E55-860B-3AE190C14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BAF90-DD64-4DB4-9E0B-A83BE4D46BCC}" type="datetimeFigureOut">
              <a:rPr lang="cs-CZ" smtClean="0"/>
              <a:t>04.04.2019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C66A370-12AF-499C-A943-2077E9E7B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451C895-18AD-43F1-BAFF-5183688DA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7C27D-3C35-45EF-85AA-467CF0E482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179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C46E626-CC55-40A4-A22E-8CF641627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BAF90-DD64-4DB4-9E0B-A83BE4D46BCC}" type="datetimeFigureOut">
              <a:rPr lang="cs-CZ" smtClean="0"/>
              <a:t>04.04.2019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E86AE75-264D-4051-BB51-795B1CB8A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E54F2D-EC9D-483D-B487-20FF90F9D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7C27D-3C35-45EF-85AA-467CF0E482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5119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683993-9666-4F59-944E-1929A205C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3639D7-E138-4063-BEE8-819445EA7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190FF04-0B9F-4388-B574-80C7062E89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E1BA9B0-B50D-454A-A5F4-029215EDD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BAF90-DD64-4DB4-9E0B-A83BE4D46BCC}" type="datetimeFigureOut">
              <a:rPr lang="cs-CZ" smtClean="0"/>
              <a:t>04.04.2019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633B888-F9F0-4056-A166-4E1CA695F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B270134-1BFE-4A44-B625-0CA7D8A2D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7C27D-3C35-45EF-85AA-467CF0E482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3431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9BC21A-4C2A-4A94-A9EC-30500A248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553DDCF-89C8-43BA-B229-CF0FE9532F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CE9AC39-8540-44A6-AF40-C8434D271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FCEC4BF-D869-440E-87B8-0009D5465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BAF90-DD64-4DB4-9E0B-A83BE4D46BCC}" type="datetimeFigureOut">
              <a:rPr lang="cs-CZ" smtClean="0"/>
              <a:t>04.04.2019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75A3297-782B-4445-A686-218EE549A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65025C0-003D-4F1D-ABFB-BCA5806C5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7C27D-3C35-45EF-85AA-467CF0E482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1171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D611E05-0789-4326-AFA2-9941B2FCA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24C1B7C-0944-4877-B07D-6ED2D3849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3FFEB57-253F-4849-A783-27C9751E46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BAF90-DD64-4DB4-9E0B-A83BE4D46BCC}" type="datetimeFigureOut">
              <a:rPr lang="cs-CZ" smtClean="0"/>
              <a:t>04.04.2019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2819AE2-200A-46DD-A42C-00B2F5244F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E71FE86-739B-4D14-A9D6-0CF968CA20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7C27D-3C35-45EF-85AA-467CF0E482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5400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844" y="700260"/>
            <a:ext cx="9699361" cy="5456214"/>
          </a:xfrm>
          <a:prstGeom prst="rect">
            <a:avLst/>
          </a:prstGeom>
        </p:spPr>
      </p:pic>
      <p:pic>
        <p:nvPicPr>
          <p:cNvPr id="35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697" y="696802"/>
            <a:ext cx="9706158" cy="1365955"/>
          </a:xfrm>
          <a:prstGeom prst="rect">
            <a:avLst/>
          </a:prstGeom>
        </p:spPr>
      </p:pic>
      <p:pic>
        <p:nvPicPr>
          <p:cNvPr id="36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61" y="2063104"/>
            <a:ext cx="9699937" cy="1365263"/>
          </a:xfrm>
          <a:prstGeom prst="rect">
            <a:avLst/>
          </a:prstGeom>
        </p:spPr>
      </p:pic>
      <p:pic>
        <p:nvPicPr>
          <p:cNvPr id="37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697" y="2062758"/>
            <a:ext cx="9706158" cy="1365955"/>
          </a:xfrm>
          <a:prstGeom prst="rect">
            <a:avLst/>
          </a:prstGeom>
        </p:spPr>
      </p:pic>
      <p:pic>
        <p:nvPicPr>
          <p:cNvPr id="38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61" y="3429058"/>
            <a:ext cx="9699937" cy="1365263"/>
          </a:xfrm>
          <a:prstGeom prst="rect">
            <a:avLst/>
          </a:prstGeom>
        </p:spPr>
      </p:pic>
      <p:pic>
        <p:nvPicPr>
          <p:cNvPr id="39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697" y="3428712"/>
            <a:ext cx="9706158" cy="1365955"/>
          </a:xfrm>
          <a:prstGeom prst="rect">
            <a:avLst/>
          </a:prstGeom>
        </p:spPr>
      </p:pic>
      <p:pic>
        <p:nvPicPr>
          <p:cNvPr id="40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61" y="4795013"/>
            <a:ext cx="9699937" cy="1361461"/>
          </a:xfrm>
          <a:prstGeom prst="rect">
            <a:avLst/>
          </a:prstGeom>
        </p:spPr>
      </p:pic>
      <p:pic>
        <p:nvPicPr>
          <p:cNvPr id="41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697" y="4641012"/>
            <a:ext cx="9706158" cy="1519610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9924390" y="857005"/>
            <a:ext cx="959493" cy="28482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851" spc="9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lang="cs-CZ" sz="1851" spc="9" dirty="0">
                <a:solidFill>
                  <a:srgbClr val="FFFFFF"/>
                </a:solidFill>
                <a:latin typeface="Calibri"/>
                <a:cs typeface="Calibri"/>
              </a:rPr>
              <a:t>XE</a:t>
            </a:r>
            <a:r>
              <a:rPr sz="1851" spc="9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lang="cs-CZ" sz="1851" spc="9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51" spc="9" dirty="0">
                <a:solidFill>
                  <a:srgbClr val="FFFFFF"/>
                </a:solidFill>
                <a:latin typeface="Calibri"/>
                <a:cs typeface="Calibri"/>
              </a:rPr>
              <a:t>41E</a:t>
            </a:r>
            <a:endParaRPr sz="1814" dirty="0">
              <a:latin typeface="Calibri"/>
              <a:cs typeface="Calibri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1431426" y="2357059"/>
            <a:ext cx="1947008" cy="28482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lang="cs-CZ" sz="1851" i="1" spc="9" dirty="0">
                <a:latin typeface="Calibri"/>
                <a:cs typeface="Calibri"/>
              </a:rPr>
              <a:t>Stojanový ventilátor</a:t>
            </a:r>
            <a:endParaRPr sz="1814" dirty="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546802" y="2849415"/>
            <a:ext cx="2228431" cy="268150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54"/>
            <a:r>
              <a:rPr sz="1452" spc="9" dirty="0">
                <a:latin typeface="Arial"/>
                <a:cs typeface="Arial"/>
              </a:rPr>
              <a:t>•   </a:t>
            </a:r>
            <a:r>
              <a:rPr sz="1452" spc="9" dirty="0">
                <a:latin typeface="Calibri"/>
                <a:cs typeface="Calibri"/>
              </a:rPr>
              <a:t>41 W </a:t>
            </a:r>
            <a:endParaRPr sz="1452" dirty="0">
              <a:latin typeface="Calibri"/>
              <a:cs typeface="Calibri"/>
            </a:endParaRPr>
          </a:p>
          <a:p>
            <a:pPr marL="36"/>
            <a:r>
              <a:rPr sz="1452" spc="9" dirty="0">
                <a:latin typeface="Arial"/>
                <a:cs typeface="Arial"/>
              </a:rPr>
              <a:t>•   </a:t>
            </a:r>
            <a:r>
              <a:rPr sz="1452" spc="9" dirty="0">
                <a:latin typeface="Calibri"/>
                <a:cs typeface="Calibri"/>
              </a:rPr>
              <a:t>40 CM </a:t>
            </a:r>
            <a:endParaRPr sz="1452" dirty="0">
              <a:latin typeface="Calibri"/>
              <a:cs typeface="Calibri"/>
            </a:endParaRPr>
          </a:p>
          <a:p>
            <a:pPr marL="18"/>
            <a:r>
              <a:rPr sz="1452" spc="9" dirty="0">
                <a:latin typeface="Arial"/>
                <a:cs typeface="Arial"/>
              </a:rPr>
              <a:t>•   </a:t>
            </a:r>
            <a:r>
              <a:rPr sz="1452" spc="9" dirty="0">
                <a:latin typeface="Calibri"/>
                <a:cs typeface="Calibri"/>
              </a:rPr>
              <a:t>3 </a:t>
            </a:r>
            <a:r>
              <a:rPr lang="cs-CZ" sz="1452" spc="9" dirty="0">
                <a:latin typeface="Calibri"/>
                <a:cs typeface="Calibri"/>
              </a:rPr>
              <a:t>rychlosti</a:t>
            </a:r>
            <a:r>
              <a:rPr sz="1452" spc="9" dirty="0">
                <a:latin typeface="Calibri"/>
                <a:cs typeface="Calibri"/>
              </a:rPr>
              <a:t> </a:t>
            </a:r>
            <a:endParaRPr sz="1452" dirty="0">
              <a:latin typeface="Calibri"/>
              <a:cs typeface="Calibri"/>
            </a:endParaRPr>
          </a:p>
          <a:p>
            <a:r>
              <a:rPr sz="1452" spc="9" dirty="0">
                <a:latin typeface="Arial"/>
                <a:cs typeface="Arial"/>
              </a:rPr>
              <a:t>•   </a:t>
            </a:r>
            <a:r>
              <a:rPr sz="1452" spc="9" dirty="0" err="1">
                <a:latin typeface="Calibri"/>
                <a:cs typeface="Calibri"/>
              </a:rPr>
              <a:t>Push&amp;Pull</a:t>
            </a:r>
            <a:r>
              <a:rPr sz="1452" spc="9" dirty="0">
                <a:latin typeface="Calibri"/>
                <a:cs typeface="Calibri"/>
              </a:rPr>
              <a:t> syst</a:t>
            </a:r>
            <a:r>
              <a:rPr lang="cs-CZ" sz="1452" spc="9" dirty="0">
                <a:latin typeface="Calibri"/>
                <a:cs typeface="Calibri"/>
              </a:rPr>
              <a:t>é</a:t>
            </a:r>
            <a:r>
              <a:rPr sz="1452" spc="9" dirty="0">
                <a:latin typeface="Calibri"/>
                <a:cs typeface="Calibri"/>
              </a:rPr>
              <a:t>m</a:t>
            </a:r>
            <a:r>
              <a:rPr lang="cs-CZ" sz="1452" spc="9" dirty="0">
                <a:latin typeface="Calibri"/>
                <a:cs typeface="Calibri"/>
              </a:rPr>
              <a:t> oscilace</a:t>
            </a:r>
            <a:endParaRPr sz="1452" dirty="0">
              <a:latin typeface="Calibri"/>
              <a:cs typeface="Calibri"/>
            </a:endParaRPr>
          </a:p>
          <a:p>
            <a:r>
              <a:rPr sz="1452" spc="9" dirty="0">
                <a:latin typeface="Arial"/>
                <a:cs typeface="Arial"/>
              </a:rPr>
              <a:t>•   </a:t>
            </a:r>
            <a:r>
              <a:rPr lang="cs-CZ" sz="1452" spc="9" dirty="0">
                <a:latin typeface="Calibri"/>
                <a:cs typeface="Calibri"/>
              </a:rPr>
              <a:t>Tichý</a:t>
            </a:r>
            <a:endParaRPr sz="1452" dirty="0">
              <a:latin typeface="Calibri"/>
              <a:cs typeface="Calibri"/>
            </a:endParaRPr>
          </a:p>
          <a:p>
            <a:r>
              <a:rPr sz="1452" spc="9" dirty="0">
                <a:latin typeface="Arial"/>
                <a:cs typeface="Arial"/>
              </a:rPr>
              <a:t>•   </a:t>
            </a:r>
            <a:r>
              <a:rPr lang="cs-CZ" sz="1452" spc="9" dirty="0">
                <a:latin typeface="Calibri"/>
                <a:cs typeface="Calibri"/>
              </a:rPr>
              <a:t>Rychlost</a:t>
            </a:r>
            <a:r>
              <a:rPr sz="1452" spc="9" dirty="0">
                <a:latin typeface="Calibri"/>
                <a:cs typeface="Calibri"/>
              </a:rPr>
              <a:t>: 39.5 mз/min </a:t>
            </a:r>
            <a:endParaRPr sz="1452" dirty="0">
              <a:latin typeface="Calibri"/>
              <a:cs typeface="Calibri"/>
            </a:endParaRPr>
          </a:p>
          <a:p>
            <a:r>
              <a:rPr sz="1452" spc="9" dirty="0">
                <a:latin typeface="Arial"/>
                <a:cs typeface="Arial"/>
              </a:rPr>
              <a:t>•   </a:t>
            </a:r>
            <a:r>
              <a:rPr lang="cs-CZ" sz="1452" spc="9" dirty="0">
                <a:latin typeface="Calibri"/>
                <a:cs typeface="Calibri"/>
              </a:rPr>
              <a:t>Jednoduchá údržba</a:t>
            </a:r>
            <a:endParaRPr sz="1452" dirty="0">
              <a:latin typeface="Calibri"/>
              <a:cs typeface="Calibri"/>
            </a:endParaRPr>
          </a:p>
          <a:p>
            <a:r>
              <a:rPr sz="1452" spc="9" dirty="0">
                <a:latin typeface="Arial"/>
                <a:cs typeface="Arial"/>
              </a:rPr>
              <a:t>•   </a:t>
            </a:r>
            <a:r>
              <a:rPr lang="cs-CZ" sz="1452" spc="9" dirty="0">
                <a:latin typeface="Calibri"/>
                <a:cs typeface="Calibri"/>
              </a:rPr>
              <a:t>Odstranitelná mřížka</a:t>
            </a:r>
          </a:p>
          <a:p>
            <a:pPr marL="17"/>
            <a:r>
              <a:rPr lang="cs-CZ" sz="1452" spc="9" dirty="0">
                <a:latin typeface="Arial"/>
                <a:cs typeface="Arial"/>
              </a:rPr>
              <a:t>•   </a:t>
            </a:r>
            <a:r>
              <a:rPr lang="cs-CZ" sz="1452" spc="9" dirty="0">
                <a:cs typeface="Calibri"/>
              </a:rPr>
              <a:t>Výška 125 cm </a:t>
            </a:r>
            <a:endParaRPr lang="cs-CZ" sz="1452" dirty="0">
              <a:cs typeface="Calibri"/>
            </a:endParaRPr>
          </a:p>
          <a:p>
            <a:r>
              <a:rPr lang="cs-CZ" sz="1452" spc="9" dirty="0">
                <a:latin typeface="Arial"/>
                <a:cs typeface="Arial"/>
              </a:rPr>
              <a:t>•   </a:t>
            </a:r>
            <a:r>
              <a:rPr lang="cs-CZ" sz="1452" spc="9" dirty="0">
                <a:cs typeface="Calibri"/>
              </a:rPr>
              <a:t>Madlo</a:t>
            </a:r>
            <a:endParaRPr lang="cs-CZ" sz="1452" dirty="0">
              <a:cs typeface="Calibri"/>
            </a:endParaRPr>
          </a:p>
          <a:p>
            <a:endParaRPr sz="1452" dirty="0">
              <a:latin typeface="Calibri"/>
              <a:cs typeface="Calibri"/>
            </a:endParaRPr>
          </a:p>
          <a:p>
            <a:endParaRPr sz="1452" dirty="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774203" y="4840778"/>
            <a:ext cx="41230" cy="21499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397" spc="9" dirty="0">
                <a:latin typeface="Calibri"/>
                <a:cs typeface="Calibri"/>
              </a:rPr>
              <a:t> </a:t>
            </a:r>
            <a:endParaRPr sz="1361" dirty="0">
              <a:latin typeface="Calibri"/>
              <a:cs typeface="Calibri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546747" y="5031035"/>
            <a:ext cx="65" cy="22345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endParaRPr sz="1452" dirty="0">
              <a:latin typeface="Calibri"/>
              <a:cs typeface="Calibri"/>
            </a:endParaRPr>
          </a:p>
        </p:txBody>
      </p:sp>
      <p:pic>
        <p:nvPicPr>
          <p:cNvPr id="42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879" y="2354475"/>
            <a:ext cx="1817552" cy="3801999"/>
          </a:xfrm>
          <a:prstGeom prst="rect">
            <a:avLst/>
          </a:prstGeom>
        </p:spPr>
      </p:pic>
      <p:pic>
        <p:nvPicPr>
          <p:cNvPr id="43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747" y="1495223"/>
            <a:ext cx="1252586" cy="649796"/>
          </a:xfrm>
          <a:prstGeom prst="rect">
            <a:avLst/>
          </a:prstGeom>
        </p:spPr>
      </p:pic>
      <p:pic>
        <p:nvPicPr>
          <p:cNvPr id="44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679" y="2145019"/>
            <a:ext cx="2146401" cy="367687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050729F-06E0-4E22-8D33-0D55AF14956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283" y="2571636"/>
            <a:ext cx="2839673" cy="283967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</Words>
  <Application>Microsoft Office PowerPoint</Application>
  <PresentationFormat>Širokoúhlá obrazovka</PresentationFormat>
  <Paragraphs>13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Motiv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HP</dc:creator>
  <cp:lastModifiedBy>HP</cp:lastModifiedBy>
  <cp:revision>2</cp:revision>
  <dcterms:created xsi:type="dcterms:W3CDTF">2019-03-19T11:02:39Z</dcterms:created>
  <dcterms:modified xsi:type="dcterms:W3CDTF">2019-04-04T13:55:50Z</dcterms:modified>
</cp:coreProperties>
</file>