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BS 410B10-S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</a:t>
            </a:r>
            <a:r>
              <a:rPr lang="cs-CZ" altLang="cs-CZ" sz="1400" dirty="0" smtClean="0">
                <a:latin typeface="Arial" charset="0"/>
              </a:rPr>
              <a:t>plněná automatická pračka SLIM  ProWash 700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Wifi + Bluetooth, pára, dotykový displej s češtinou, invertorový motor Speed Drive, Hygienická sada, </a:t>
            </a:r>
            <a:r>
              <a:rPr lang="cs-CZ" altLang="cs-CZ" sz="1400" b="1" dirty="0" smtClean="0">
                <a:solidFill>
                  <a:srgbClr val="706F6F"/>
                </a:solidFill>
                <a:latin typeface="Arial" charset="0"/>
              </a:rPr>
              <a:t>A-40 </a:t>
            </a:r>
            <a:r>
              <a:rPr lang="cs-CZ" altLang="cs-CZ" sz="1400" b="1" dirty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b="1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602128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Marketingové označení en.  účinnosti: o </a:t>
            </a:r>
            <a:r>
              <a:rPr lang="cs-CZ" altLang="cs-CZ" sz="800" b="1" dirty="0" smtClean="0">
                <a:latin typeface="Arial" charset="0"/>
              </a:rPr>
              <a:t>40 </a:t>
            </a:r>
            <a:r>
              <a:rPr lang="cs-CZ" altLang="cs-CZ" sz="800" b="1" dirty="0"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</a:t>
            </a:r>
            <a:r>
              <a:rPr lang="cs-CZ" altLang="cs-CZ" sz="800" dirty="0" smtClean="0">
                <a:latin typeface="Arial" charset="0"/>
              </a:rPr>
              <a:t>10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0,308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31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3:58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Alexa a Google (pouze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ProActive EcoWash </a:t>
            </a:r>
            <a:r>
              <a:rPr lang="cs-CZ" altLang="cs-CZ" sz="800" b="1" dirty="0">
                <a:latin typeface="Arial" charset="0"/>
              </a:rPr>
              <a:t>- směs pracího prostředku a vody je nastříkána přímo na oděvy a díky speciální patentované rotaci bubnu uchová barvy dvakrát déle jasnější a přitom zachovává vlákna čtyřikrát déle ve svém původním stavu . </a:t>
            </a:r>
            <a:r>
              <a:rPr lang="cs-CZ" altLang="cs-CZ" sz="800" i="1" dirty="0">
                <a:latin typeface="Arial" charset="0"/>
              </a:rPr>
              <a:t>** certifikováno Ritex </a:t>
            </a:r>
            <a:r>
              <a:rPr lang="cs-CZ" altLang="cs-CZ" sz="800" i="1" dirty="0" smtClean="0">
                <a:latin typeface="Arial" charset="0"/>
              </a:rPr>
              <a:t>24CR00126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Wash - automaticky přizpůsobí účinnost praní objemu a typu náplně pro nejlepší výsledky. </a:t>
            </a:r>
            <a:r>
              <a:rPr lang="cs-CZ" altLang="cs-CZ" sz="800" b="1" dirty="0" smtClean="0">
                <a:latin typeface="Arial" charset="0"/>
              </a:rPr>
              <a:t>Dokonalé smísení vody </a:t>
            </a:r>
            <a:r>
              <a:rPr lang="cs-CZ" altLang="cs-CZ" sz="800" b="1" dirty="0">
                <a:latin typeface="Arial" charset="0"/>
              </a:rPr>
              <a:t>a pracího </a:t>
            </a:r>
            <a:r>
              <a:rPr lang="cs-CZ" altLang="cs-CZ" sz="800" b="1" dirty="0" smtClean="0">
                <a:latin typeface="Arial" charset="0"/>
              </a:rPr>
              <a:t>prostředku umožňuje prát již při </a:t>
            </a:r>
            <a:r>
              <a:rPr lang="cs-CZ" altLang="cs-CZ" sz="800" b="1" dirty="0">
                <a:latin typeface="Arial" charset="0"/>
              </a:rPr>
              <a:t>teplotě 30 °C </a:t>
            </a:r>
            <a:r>
              <a:rPr lang="cs-CZ" altLang="cs-CZ" sz="800" b="1" dirty="0" smtClean="0">
                <a:latin typeface="Arial" charset="0"/>
              </a:rPr>
              <a:t>s perfektní účinností.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AI Silent Motion Technology – redukce vibrací, nízká hlučnost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Hygienická sada – gumové těsnění s úpravou proti plísním a bakteriím, Smart Dual Spray s duálním ostřikováním dvířek na konci cyklu a program Čištění bubnu zajistí absolutní hygienu pračky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Šetrný buben s polštářkovými povrchem pro jemnou péči o prádlo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Energetická </a:t>
            </a:r>
            <a:r>
              <a:rPr lang="cs-CZ" altLang="cs-CZ" sz="800" b="1" dirty="0">
                <a:latin typeface="Arial" charset="0"/>
              </a:rPr>
              <a:t>spotřeba je o </a:t>
            </a:r>
            <a:r>
              <a:rPr lang="cs-CZ" altLang="cs-CZ" sz="800" b="1" dirty="0">
                <a:latin typeface="Arial" charset="0"/>
              </a:rPr>
              <a:t>4</a:t>
            </a:r>
            <a:r>
              <a:rPr lang="cs-CZ" altLang="cs-CZ" sz="800" b="1" dirty="0" smtClean="0">
                <a:latin typeface="Arial" charset="0"/>
              </a:rPr>
              <a:t>0 </a:t>
            </a:r>
            <a:r>
              <a:rPr lang="cs-CZ" altLang="cs-CZ" sz="800" b="1" dirty="0" smtClean="0">
                <a:latin typeface="Arial" charset="0"/>
              </a:rPr>
              <a:t>% nižší než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Extra velká kapacita </a:t>
            </a:r>
            <a:r>
              <a:rPr lang="cs-CZ" altLang="cs-CZ" sz="800" b="1" dirty="0" smtClean="0">
                <a:latin typeface="Arial" charset="0"/>
              </a:rPr>
              <a:t>10 </a:t>
            </a:r>
            <a:r>
              <a:rPr lang="cs-CZ" altLang="cs-CZ" sz="800" b="1" dirty="0" smtClean="0">
                <a:latin typeface="Arial" charset="0"/>
              </a:rPr>
              <a:t>kg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Eco </a:t>
            </a:r>
            <a:r>
              <a:rPr lang="cs-CZ" altLang="cs-CZ" sz="800" dirty="0">
                <a:latin typeface="Arial" charset="0"/>
              </a:rPr>
              <a:t>40 – 60°, </a:t>
            </a:r>
            <a:r>
              <a:rPr lang="cs-CZ" altLang="cs-CZ" sz="800" dirty="0" smtClean="0">
                <a:latin typeface="Arial" charset="0"/>
              </a:rPr>
              <a:t>Speciální 39 min, Rychlý, 20 °C Studené praní, </a:t>
            </a:r>
            <a:r>
              <a:rPr lang="cs-CZ" altLang="cs-CZ" sz="800" b="1" dirty="0" smtClean="0">
                <a:latin typeface="Arial" charset="0"/>
              </a:rPr>
              <a:t>Dezinfekční (parní)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b="1" dirty="0" smtClean="0">
                <a:latin typeface="Arial" charset="0"/>
              </a:rPr>
              <a:t>Hygienický Plus 59 min (parní), </a:t>
            </a:r>
            <a:r>
              <a:rPr lang="cs-CZ" altLang="cs-CZ" sz="800" dirty="0" smtClean="0">
                <a:latin typeface="Arial" charset="0"/>
              </a:rPr>
              <a:t>Bavlna, Jemné, Máchání, </a:t>
            </a:r>
            <a:r>
              <a:rPr lang="cs-CZ" altLang="cs-CZ" sz="800" dirty="0">
                <a:latin typeface="Arial" charset="0"/>
              </a:rPr>
              <a:t>Odčerpání + Odstřeďování, </a:t>
            </a:r>
            <a:r>
              <a:rPr lang="cs-CZ" altLang="cs-CZ" sz="800" dirty="0" smtClean="0">
                <a:latin typeface="Arial" charset="0"/>
              </a:rPr>
              <a:t>Čištění bubnu, Smart Wash, Ruční praní, Syntetika a barevné, Džíny, Bílé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hod, Nastavení teploty </a:t>
            </a:r>
            <a:r>
              <a:rPr lang="cs-CZ" altLang="cs-CZ" sz="800" dirty="0" smtClean="0">
                <a:latin typeface="Arial" charset="0"/>
              </a:rPr>
              <a:t>praní a otáček </a:t>
            </a:r>
            <a:r>
              <a:rPr lang="cs-CZ" altLang="cs-CZ" sz="800" dirty="0">
                <a:latin typeface="Arial" charset="0"/>
              </a:rPr>
              <a:t>odstřeďování, </a:t>
            </a:r>
            <a:r>
              <a:rPr lang="cs-CZ" altLang="cs-CZ" sz="800" dirty="0" smtClean="0">
                <a:latin typeface="Arial" charset="0"/>
              </a:rPr>
              <a:t>Rychlé praní, Intenzivní, Proti pomačkání, Noční, Předpírka, Extra máchání, Zablokování tlačítek, Nastavení jazyka a zvuku, Wifi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Bezpečnostní </a:t>
            </a:r>
            <a:r>
              <a:rPr lang="cs-CZ" altLang="cs-CZ" sz="800" dirty="0">
                <a:latin typeface="Arial" charset="0"/>
              </a:rPr>
              <a:t>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přepěnění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LCD displej v CZ i SK; Invertorový motor Speed Drive – Tichý 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78 l; Materiál bubnu Nerez/ vany Silitech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812820" y="2592237"/>
            <a:ext cx="85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Hloubkový program Hygienický             Plus 59 min s párou</a:t>
            </a:r>
            <a:endParaRPr lang="cs-CZ" sz="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55153" y="336926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Dezinfekční s párou pro odstranění pylů a alergenů</a:t>
            </a:r>
            <a:endParaRPr lang="cs-CZ" sz="800" dirty="0"/>
          </a:p>
        </p:txBody>
      </p:sp>
      <p:sp>
        <p:nvSpPr>
          <p:cNvPr id="19" name="Obdélník 18"/>
          <p:cNvSpPr/>
          <p:nvPr/>
        </p:nvSpPr>
        <p:spPr>
          <a:xfrm>
            <a:off x="5732840" y="4862711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31020250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8059019095165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680 celková 		hloubka, (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636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m bez 		připojení na vodu a odpad)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737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59965" y="5056289"/>
            <a:ext cx="74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Textový LCD displej v CZ i SK</a:t>
            </a:r>
            <a:endParaRPr lang="cs-CZ" sz="8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99168" y="5733256"/>
            <a:ext cx="792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Dual Spray -ostřikování dvířek a těsnění na konci cyklu pro čistou pračku</a:t>
            </a:r>
            <a:endParaRPr lang="cs-CZ" sz="8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27575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pro Čištění bubnu při 60 °C</a:t>
            </a:r>
            <a:endParaRPr lang="cs-CZ" sz="800" dirty="0"/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13846" y="1081973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9971" y="1114069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Pětiúhelník 47"/>
          <p:cNvSpPr/>
          <p:nvPr/>
        </p:nvSpPr>
        <p:spPr>
          <a:xfrm>
            <a:off x="5853089" y="2160537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A-40 </a:t>
            </a:r>
            <a:r>
              <a:rPr lang="cs-CZ" dirty="0" smtClean="0">
                <a:solidFill>
                  <a:schemeClr val="bg1"/>
                </a:solidFill>
              </a:rPr>
              <a:t>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775705" y="1891253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40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30" y="1753639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55" y="260452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03" y="3429080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4233442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056289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890050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1" t="5900" r="17451" b="9051"/>
          <a:stretch/>
        </p:blipFill>
        <p:spPr>
          <a:xfrm>
            <a:off x="5844688" y="2655633"/>
            <a:ext cx="1542706" cy="219226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424978" y="939353"/>
            <a:ext cx="706388" cy="6926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44" y="2137474"/>
            <a:ext cx="1353163" cy="27063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116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192</cp:revision>
  <cp:lastPrinted>2016-05-05T10:40:20Z</cp:lastPrinted>
  <dcterms:created xsi:type="dcterms:W3CDTF">2015-07-16T11:02:07Z</dcterms:created>
  <dcterms:modified xsi:type="dcterms:W3CDTF">2024-10-10T09:32:27Z</dcterms:modified>
</cp:coreProperties>
</file>