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4C3"/>
    <a:srgbClr val="0E8FC5"/>
    <a:srgbClr val="0093CE"/>
    <a:srgbClr val="01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08.07.2024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08.07.2024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08.07.2024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08.07.2024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6DC4C3"/>
                </a:solidFill>
                <a:latin typeface="Arial" charset="0"/>
              </a:rPr>
              <a:t>CUS68EW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mraznička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Třída E, 3 plastové zásuvky, Výrobník ledu (manuální)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18585" y="1258411"/>
            <a:ext cx="3888432" cy="4176464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objem chlazení (l)		95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0,432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158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39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Mrazicí výkon (kg/24 hod)		4,5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15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ST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Hvězdičkové označení		****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Mraznička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3 plastové zásuvky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Manuální odmrazování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Mechanický termostat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Výrobník ledu (manuální)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Reverzibilní dvířka –  výměnné panty 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4 nastavitelné nožičky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 kompresor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96136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</a:t>
            </a:r>
            <a:r>
              <a:rPr lang="cs-CZ" sz="800" dirty="0">
                <a:latin typeface="Arial" charset="0"/>
              </a:rPr>
              <a:t>37900596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</a:t>
            </a:r>
            <a:r>
              <a:rPr lang="cs-CZ" altLang="cs-CZ" sz="800" dirty="0">
                <a:latin typeface="Arial" charset="0"/>
              </a:rPr>
              <a:t>8059019080123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820 × 596 </a:t>
            </a:r>
            <a:r>
              <a:rPr lang="cs-CZ" altLang="cs-CZ" sz="800">
                <a:latin typeface="Arial" panose="020B0604020202020204" pitchFamily="34" charset="0"/>
              </a:rPr>
              <a:t>× 550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30,2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880 × 640 × 580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33,2</a:t>
            </a:r>
          </a:p>
        </p:txBody>
      </p:sp>
      <p:sp>
        <p:nvSpPr>
          <p:cNvPr id="5" name="Obdélník 4"/>
          <p:cNvSpPr/>
          <p:nvPr/>
        </p:nvSpPr>
        <p:spPr>
          <a:xfrm>
            <a:off x="8118733" y="1998631"/>
            <a:ext cx="562307" cy="438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cm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0E7834E-D3E6-4C4F-A544-04717AE6B2E1}"/>
              </a:ext>
            </a:extLst>
          </p:cNvPr>
          <p:cNvCxnSpPr>
            <a:cxnSpLocks/>
          </p:cNvCxnSpPr>
          <p:nvPr/>
        </p:nvCxnSpPr>
        <p:spPr>
          <a:xfrm>
            <a:off x="8122230" y="1311771"/>
            <a:ext cx="0" cy="16131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Obrázek 44">
            <a:extLst>
              <a:ext uri="{FF2B5EF4-FFF2-40B4-BE49-F238E27FC236}">
                <a16:creationId xmlns:a16="http://schemas.microsoft.com/office/drawing/2014/main" id="{118A33F3-6D4C-40A9-A651-F0B16F087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22" y="1258411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D89DD6C-C5AD-27DC-EC7A-C2B70F83B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186" y="1214274"/>
            <a:ext cx="2005192" cy="18298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8DACF9F-F9CC-D5C3-79D4-79D93E388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368" y="312382"/>
            <a:ext cx="647756" cy="6325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531D23D-9203-1539-28D4-D3A429C357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4217" y="3105136"/>
            <a:ext cx="882906" cy="180084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901837C-FDC1-D8B8-6F3C-D4DECD51D4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322" y="6423720"/>
            <a:ext cx="1917846" cy="630297"/>
          </a:xfrm>
          <a:prstGeom prst="rect">
            <a:avLst/>
          </a:prstGeom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1A19D443-F1A2-CAF5-1DF0-F6FBDD89A5E9}"/>
              </a:ext>
            </a:extLst>
          </p:cNvPr>
          <p:cNvSpPr/>
          <p:nvPr/>
        </p:nvSpPr>
        <p:spPr>
          <a:xfrm>
            <a:off x="4868171" y="1258411"/>
            <a:ext cx="720000" cy="720000"/>
          </a:xfrm>
          <a:prstGeom prst="ellipse">
            <a:avLst/>
          </a:prstGeom>
          <a:solidFill>
            <a:srgbClr val="6DC4C3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ln>
                <a:solidFill>
                  <a:srgbClr val="81D8D0"/>
                </a:solidFill>
              </a:ln>
              <a:solidFill>
                <a:srgbClr val="81D8D0"/>
              </a:solidFill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4FD41F8B-1AC6-4571-ACAE-E70398C012FD}"/>
              </a:ext>
            </a:extLst>
          </p:cNvPr>
          <p:cNvSpPr txBox="1"/>
          <p:nvPr/>
        </p:nvSpPr>
        <p:spPr>
          <a:xfrm>
            <a:off x="4796123" y="144913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241</Words>
  <Application>Microsoft Office PowerPoint</Application>
  <PresentationFormat>Předvádění na obrazovce (4:3)</PresentationFormat>
  <Paragraphs>38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208</cp:revision>
  <cp:lastPrinted>2016-05-31T13:00:02Z</cp:lastPrinted>
  <dcterms:created xsi:type="dcterms:W3CDTF">2015-07-16T11:02:07Z</dcterms:created>
  <dcterms:modified xsi:type="dcterms:W3CDTF">2024-07-08T07:29:09Z</dcterms:modified>
</cp:coreProperties>
</file>