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HCE251E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>
                <a:latin typeface="Arial" charset="0"/>
              </a:rPr>
              <a:t>stojící </a:t>
            </a:r>
            <a:r>
              <a:rPr lang="cs-CZ" altLang="cs-CZ" sz="1400" dirty="0" smtClean="0">
                <a:latin typeface="Arial" charset="0"/>
              </a:rPr>
              <a:t>truhlicový mrazák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kompresor,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 koše, Rychlé mrazení, digitální displej, kolečka, zámek dveří 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Hlavní </a:t>
            </a:r>
            <a:r>
              <a:rPr lang="cs-CZ" altLang="cs-CZ" sz="800" b="1" dirty="0">
                <a:latin typeface="Arial" charset="0"/>
              </a:rPr>
              <a:t>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248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-/248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0,591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</a:t>
            </a:r>
            <a:r>
              <a:rPr lang="cs-CZ" altLang="cs-CZ" sz="800" dirty="0" smtClean="0">
                <a:latin typeface="Arial" charset="0"/>
              </a:rPr>
              <a:t>216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15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22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</a:t>
            </a:r>
            <a:r>
              <a:rPr lang="cs-CZ" altLang="cs-CZ" sz="800" dirty="0" smtClean="0">
                <a:latin typeface="Arial" charset="0"/>
              </a:rPr>
              <a:t>T  10 °- 43 °C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800" b="1" dirty="0">
                <a:latin typeface="Arial" charset="0"/>
              </a:rPr>
              <a:t>Nejnižší bezpečná pracovní teplota okolí mrazničky         -15 °C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Hvězdičkové </a:t>
            </a:r>
            <a:r>
              <a:rPr lang="cs-CZ" altLang="cs-CZ" sz="800" dirty="0">
                <a:latin typeface="Arial" charset="0"/>
              </a:rPr>
              <a:t>označení 		</a:t>
            </a:r>
            <a:r>
              <a:rPr lang="cs-CZ" altLang="cs-CZ" sz="800" dirty="0" smtClean="0">
                <a:latin typeface="Arial" charset="0"/>
              </a:rPr>
              <a:t>****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Invertorový </a:t>
            </a:r>
            <a:r>
              <a:rPr lang="cs-CZ" altLang="cs-CZ" sz="800" b="1" dirty="0">
                <a:latin typeface="Arial" charset="0"/>
              </a:rPr>
              <a:t>kompresor </a:t>
            </a:r>
            <a:r>
              <a:rPr lang="cs-CZ" altLang="cs-CZ" sz="800" b="1" dirty="0" smtClean="0">
                <a:latin typeface="Arial" charset="0"/>
              </a:rPr>
              <a:t>– tichý a úsporný </a:t>
            </a:r>
            <a:r>
              <a:rPr lang="cs-CZ" altLang="cs-CZ" sz="800" b="1" dirty="0" smtClean="0">
                <a:latin typeface="Arial" charset="0"/>
              </a:rPr>
              <a:t>chod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Funkce Rychlé mrazení 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Elektronické ovládání 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Externí dotykový displej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Dětská pojistka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Světelný signál zvýšené </a:t>
            </a:r>
            <a:r>
              <a:rPr lang="cs-CZ" altLang="cs-CZ" sz="800" dirty="0" smtClean="0">
                <a:latin typeface="Arial" charset="0"/>
              </a:rPr>
              <a:t>teploty</a:t>
            </a:r>
            <a:endParaRPr lang="cs-CZ" altLang="cs-CZ" sz="80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Antibakteriální gumové těsnění dvířek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Možnost umístit v místnosti s okolní teplotou až do -15° C (sklep)</a:t>
            </a:r>
          </a:p>
          <a:p>
            <a:pPr>
              <a:spcBef>
                <a:spcPct val="0"/>
              </a:spcBef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Statické chlazení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Rozsah nastavení teplot -30 až +10 </a:t>
            </a:r>
            <a:r>
              <a:rPr lang="cs-CZ" altLang="cs-CZ" sz="800" dirty="0">
                <a:latin typeface="Arial" charset="0"/>
              </a:rPr>
              <a:t>°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2 závěsné </a:t>
            </a:r>
            <a:r>
              <a:rPr lang="cs-CZ" altLang="cs-CZ" sz="800" dirty="0" smtClean="0">
                <a:latin typeface="Arial" charset="0"/>
              </a:rPr>
              <a:t>koše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Ukazatel Rychlého mrazení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Manuální odmrazování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LED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Externí madlo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Zámek dveří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4 kolečka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4788024" y="3645024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LED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37001501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6930265323818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940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620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39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887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995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43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418394" y="2028419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294" y="1054424"/>
            <a:ext cx="720000" cy="720000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016" y="3358760"/>
            <a:ext cx="720000" cy="720000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1846512"/>
            <a:ext cx="720000" cy="720000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4913493" y="1052736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Externí dotykový displej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836660" y="1911498"/>
            <a:ext cx="76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pouhých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dB(A)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951424" y="3533948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LED osvětlení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2677974"/>
            <a:ext cx="720000" cy="720000"/>
          </a:xfrm>
          <a:prstGeom prst="rect">
            <a:avLst/>
          </a:prstGeom>
        </p:spPr>
      </p:pic>
      <p:sp>
        <p:nvSpPr>
          <p:cNvPr id="43" name="TextovéPole 42"/>
          <p:cNvSpPr txBox="1"/>
          <p:nvPr/>
        </p:nvSpPr>
        <p:spPr>
          <a:xfrm>
            <a:off x="4716016" y="2773905"/>
            <a:ext cx="945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5940152" y="2708920"/>
            <a:ext cx="1660979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2" t="8000" r="8222" b="6951"/>
          <a:stretch/>
        </p:blipFill>
        <p:spPr>
          <a:xfrm>
            <a:off x="5818602" y="2888940"/>
            <a:ext cx="1964857" cy="18946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290913" y="957028"/>
            <a:ext cx="706388" cy="69269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79" y="2132856"/>
            <a:ext cx="1283742" cy="25674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0" name="TextovéPole 39"/>
          <p:cNvSpPr txBox="1"/>
          <p:nvPr/>
        </p:nvSpPr>
        <p:spPr>
          <a:xfrm>
            <a:off x="4838842" y="4064348"/>
            <a:ext cx="894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Světelný signál zvýšené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Obrázek 4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51"/>
          <a:stretch/>
        </p:blipFill>
        <p:spPr>
          <a:xfrm>
            <a:off x="4065764" y="3935181"/>
            <a:ext cx="720000" cy="575627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5815143" y="972702"/>
            <a:ext cx="1800000" cy="111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schemas.microsoft.com/office/infopath/2007/PartnerControls"/>
    <ds:schemaRef ds:uri="a09af93a-bc92-4cce-8ba3-c8fdbed82e22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b4af0723-3826-4aee-ba08-906e8dce304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57</Words>
  <Application>Microsoft Office PowerPoint</Application>
  <PresentationFormat>Předvádění na obrazovce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272</cp:revision>
  <cp:lastPrinted>2016-05-31T13:00:02Z</cp:lastPrinted>
  <dcterms:created xsi:type="dcterms:W3CDTF">2015-07-16T11:02:07Z</dcterms:created>
  <dcterms:modified xsi:type="dcterms:W3CDTF">2024-04-04T14:05:18Z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