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5405" autoAdjust="0"/>
  </p:normalViewPr>
  <p:slideViewPr>
    <p:cSldViewPr snapToGrid="0">
      <p:cViewPr>
        <p:scale>
          <a:sx n="89" d="100"/>
          <a:sy n="89" d="100"/>
        </p:scale>
        <p:origin x="640" y="-348"/>
      </p:cViewPr>
      <p:guideLst>
        <p:guide orient="horz" pos="2478"/>
        <p:guide orient="horz" pos="2160"/>
        <p:guide orient="horz" pos="13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8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4536" y="410412"/>
            <a:ext cx="7772400" cy="57606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 baseline="0">
                <a:solidFill>
                  <a:srgbClr val="CC0000"/>
                </a:solidFill>
                <a:latin typeface="Gotham Narrow Bold" pitchFamily="50" charset="0"/>
              </a:defRPr>
            </a:lvl1pPr>
          </a:lstStyle>
          <a:p>
            <a:r>
              <a:rPr lang="cs-CZ" dirty="0"/>
              <a:t>Kliknutím lze upravit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0284" y="1170254"/>
            <a:ext cx="8517700" cy="378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C0000"/>
                </a:solidFill>
                <a:latin typeface="Gotham Narrow Light" pitchFamily="50" charset="0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7" name="bolloH.png"/>
          <p:cNvPicPr/>
          <p:nvPr userDrawn="1"/>
        </p:nvPicPr>
        <p:blipFill>
          <a:blip r:embed="rId2" cstate="print">
            <a:alphaModFix amt="50277"/>
          </a:blip>
          <a:srcRect l="24242" t="42040"/>
          <a:stretch>
            <a:fillRect/>
          </a:stretch>
        </p:blipFill>
        <p:spPr>
          <a:xfrm>
            <a:off x="-16423" y="-27383"/>
            <a:ext cx="3148264" cy="23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420888"/>
            <a:ext cx="3600400" cy="417646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Gotham Narrow Medium"/>
                <a:cs typeface="Gotham Narrow Medium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832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2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0C46-D848-4F40-BD5D-C53C2B13DC1D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L:\marketing\L O G O\HOOVER\logo Hoover 2014\logo_hoover 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93" y="5922000"/>
            <a:ext cx="961207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73" y="129284"/>
            <a:ext cx="8754776" cy="1160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HOC5S747INWIFI</a:t>
            </a:r>
            <a:b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300" b="0" cap="none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Multifunkční trouba s pravým horkým vzduchem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br>
              <a:rPr lang="cs-CZ" altLang="cs-CZ" sz="1300" b="0" cap="none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cs-CZ" altLang="cs-CZ" sz="1300" b="0" cap="none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70 l, energetická třída A+, Dotykové ovládání + bílý displej, </a:t>
            </a:r>
            <a:r>
              <a:rPr lang="cs-CZ" altLang="cs-CZ" sz="1300" b="0" cap="none" dirty="0" err="1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Tailor</a:t>
            </a:r>
            <a:r>
              <a:rPr lang="cs-CZ" altLang="cs-CZ" sz="1300" b="0" cap="none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altLang="cs-CZ" sz="1300" b="0" cap="none" dirty="0" err="1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Bake</a:t>
            </a:r>
            <a:r>
              <a:rPr lang="cs-CZ" altLang="cs-CZ" sz="1300" b="0" cap="none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cs-CZ" altLang="cs-CZ" sz="1300" b="0" cap="none" dirty="0" err="1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Soft+,Teleskopické</a:t>
            </a:r>
            <a:r>
              <a:rPr lang="cs-CZ" altLang="cs-CZ" sz="1300" b="0" cap="none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 výsuvy</a:t>
            </a: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idx="14"/>
          </p:nvPr>
        </p:nvSpPr>
        <p:spPr>
          <a:xfrm>
            <a:off x="335884" y="1205220"/>
            <a:ext cx="3786536" cy="5091872"/>
          </a:xfrm>
        </p:spPr>
        <p:txBody>
          <a:bodyPr anchor="t">
            <a:no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Hlavní vlastnosti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Kapacita (l) 			70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Energetická třída			A+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Spotř. en. Statický program (kWh) 		1,10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Spotř. en. Nucená ventilace (kWh) 		0,68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Celkový příkon (W)			-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u="sng" dirty="0">
                <a:solidFill>
                  <a:schemeClr val="tx1"/>
                </a:solidFill>
                <a:latin typeface="Arial" charset="0"/>
              </a:rPr>
              <a:t>Programy</a:t>
            </a:r>
            <a:endParaRPr lang="cs-CZ" altLang="cs-CZ" sz="800" dirty="0">
              <a:solidFill>
                <a:schemeClr val="tx1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10 programů + speciální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Statický, Statický + ventilátor, Gril,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Supergril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, Gril + ventilátor, Spodní ohřev, Spodní ohřev + ventilátor,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Multi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-level – pravý horký vzduch, Kynutí, 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Soft+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- IDEÁLNÍ PRO: dorty, chléb, sušenky, croissanty, briošky.​ Kombinuje první fázi tradičního ohřevu při různé rychlosti ventilátoru.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Speciální funkce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TailorBake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– zdravější vaření se sníženou potřebou tuku 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Další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: Ryby, Maso, Pečivo, Zelenina, Chléb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Funkce</a:t>
            </a:r>
            <a:endParaRPr lang="cs-CZ" altLang="cs-CZ" sz="800" b="1" dirty="0">
              <a:solidFill>
                <a:schemeClr val="tx1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hOn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 aplikace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– ovládání přes Wifi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Hydrolytické čištění trouby H</a:t>
            </a:r>
            <a:r>
              <a:rPr lang="cs-CZ" altLang="cs-CZ" sz="800" b="1" baseline="-25000" dirty="0">
                <a:solidFill>
                  <a:schemeClr val="tx1"/>
                </a:solidFill>
                <a:latin typeface="Arial" charset="0"/>
                <a:cs typeface="+mn-cs"/>
              </a:rPr>
              <a:t>2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O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Bílý displej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Bezpečnost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	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2 bezpečnostní skla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Dotykové ovládání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Soft Close – pomalé dovírání dvířek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Postranní rošty pro vedení plechu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Příslušenství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1x plech (40 mm)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2x rošt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Teleskopické výsuvy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07790" y="1274333"/>
            <a:ext cx="0" cy="504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78604" y="1257092"/>
            <a:ext cx="0" cy="504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5880760" y="5048178"/>
            <a:ext cx="31878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33703442	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8059019050508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 		Černé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× 595 × 568</a:t>
            </a:r>
            <a:r>
              <a:rPr lang="cs-CZ" altLang="cs-CZ" sz="800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30,5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32,1</a:t>
            </a:r>
          </a:p>
        </p:txBody>
      </p:sp>
      <p:pic>
        <p:nvPicPr>
          <p:cNvPr id="16" name="Picture 21" descr="Hoover_kolecko-H_red.png">
            <a:extLst>
              <a:ext uri="{FF2B5EF4-FFF2-40B4-BE49-F238E27FC236}">
                <a16:creationId xmlns:a16="http://schemas.microsoft.com/office/drawing/2014/main" id="{EBB8C895-C338-4438-A071-B3850DE9E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04" y="1584752"/>
            <a:ext cx="720000" cy="720000"/>
          </a:xfrm>
          <a:prstGeom prst="rect">
            <a:avLst/>
          </a:prstGeom>
        </p:spPr>
      </p:pic>
      <p:sp>
        <p:nvSpPr>
          <p:cNvPr id="17" name="TextBox 22">
            <a:extLst>
              <a:ext uri="{FF2B5EF4-FFF2-40B4-BE49-F238E27FC236}">
                <a16:creationId xmlns:a16="http://schemas.microsoft.com/office/drawing/2014/main" id="{810E5158-E696-400E-AFAB-14F6C224142C}"/>
              </a:ext>
            </a:extLst>
          </p:cNvPr>
          <p:cNvSpPr txBox="1"/>
          <p:nvPr/>
        </p:nvSpPr>
        <p:spPr>
          <a:xfrm>
            <a:off x="4884407" y="1642494"/>
            <a:ext cx="76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Close  pomalé </a:t>
            </a:r>
          </a:p>
          <a:p>
            <a:pPr algn="ctr"/>
            <a:r>
              <a:rPr lang="cs-CZ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tiché dovírání dvířek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B085A15-B2F9-4F6A-B6E1-3D6093E2E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34" y="1578910"/>
            <a:ext cx="720000" cy="720000"/>
          </a:xfrm>
          <a:prstGeom prst="flowChartConnector">
            <a:avLst/>
          </a:prstGeom>
        </p:spPr>
      </p:pic>
      <p:pic>
        <p:nvPicPr>
          <p:cNvPr id="24" name="Picture 21" descr="Hoover_kolecko-H_red.png">
            <a:extLst>
              <a:ext uri="{FF2B5EF4-FFF2-40B4-BE49-F238E27FC236}">
                <a16:creationId xmlns:a16="http://schemas.microsoft.com/office/drawing/2014/main" id="{360E0B4C-F817-4259-B568-ADD883D64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61" y="2402489"/>
            <a:ext cx="720000" cy="720000"/>
          </a:xfrm>
          <a:prstGeom prst="rect">
            <a:avLst/>
          </a:prstGeom>
        </p:spPr>
      </p:pic>
      <p:sp>
        <p:nvSpPr>
          <p:cNvPr id="25" name="TextBox 22">
            <a:extLst>
              <a:ext uri="{FF2B5EF4-FFF2-40B4-BE49-F238E27FC236}">
                <a16:creationId xmlns:a16="http://schemas.microsoft.com/office/drawing/2014/main" id="{6ADE0151-F4FA-4A26-85C7-4429B20C49CD}"/>
              </a:ext>
            </a:extLst>
          </p:cNvPr>
          <p:cNvSpPr txBox="1"/>
          <p:nvPr/>
        </p:nvSpPr>
        <p:spPr>
          <a:xfrm>
            <a:off x="4915107" y="261520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Hydrolytické čištění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87BAC93-9899-A33B-1831-AA15AD794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024" y="3168838"/>
            <a:ext cx="726487" cy="720001"/>
          </a:xfrm>
          <a:prstGeom prst="rect">
            <a:avLst/>
          </a:prstGeom>
        </p:spPr>
      </p:pic>
      <p:pic>
        <p:nvPicPr>
          <p:cNvPr id="26" name="Picture 21" descr="Hoover_kolecko-H_red.png">
            <a:extLst>
              <a:ext uri="{FF2B5EF4-FFF2-40B4-BE49-F238E27FC236}">
                <a16:creationId xmlns:a16="http://schemas.microsoft.com/office/drawing/2014/main" id="{E5DFEBB3-A09A-BB03-CED2-BA3D3CDC3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54" y="3168838"/>
            <a:ext cx="720000" cy="720000"/>
          </a:xfrm>
          <a:prstGeom prst="rect">
            <a:avLst/>
          </a:prstGeom>
        </p:spPr>
      </p:pic>
      <p:sp>
        <p:nvSpPr>
          <p:cNvPr id="27" name="TextBox 22">
            <a:extLst>
              <a:ext uri="{FF2B5EF4-FFF2-40B4-BE49-F238E27FC236}">
                <a16:creationId xmlns:a16="http://schemas.microsoft.com/office/drawing/2014/main" id="{D87B1B7A-A6C5-FCCC-1C93-CEDEBB8F38C5}"/>
              </a:ext>
            </a:extLst>
          </p:cNvPr>
          <p:cNvSpPr txBox="1"/>
          <p:nvPr/>
        </p:nvSpPr>
        <p:spPr>
          <a:xfrm>
            <a:off x="4913454" y="3352777"/>
            <a:ext cx="76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r>
              <a:rPr lang="cs-CZ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ovládání přes </a:t>
            </a:r>
            <a:r>
              <a:rPr lang="cs-CZ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endParaRPr lang="cs-CZ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B3E69ADD-FE52-5AC3-5A4C-62D1A586EF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86" y="2361507"/>
            <a:ext cx="720000" cy="720000"/>
          </a:xfrm>
          <a:prstGeom prst="rect">
            <a:avLst/>
          </a:prstGeom>
        </p:spPr>
      </p:pic>
      <p:pic>
        <p:nvPicPr>
          <p:cNvPr id="21" name="Immagine 18">
            <a:extLst>
              <a:ext uri="{FF2B5EF4-FFF2-40B4-BE49-F238E27FC236}">
                <a16:creationId xmlns:a16="http://schemas.microsoft.com/office/drawing/2014/main" id="{573061F4-228F-47AC-A932-429C47C2E1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8702" y="1460566"/>
            <a:ext cx="2859414" cy="264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1046</TotalTime>
  <Words>287</Words>
  <Application>Microsoft Office PowerPoint</Application>
  <PresentationFormat>Předvádění na obrazovce (4:3)</PresentationFormat>
  <Paragraphs>42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Narrow Bold</vt:lpstr>
      <vt:lpstr>Gotham Narrow Light</vt:lpstr>
      <vt:lpstr>Gotham Narrow Medium</vt:lpstr>
      <vt:lpstr>Motiv Office</vt:lpstr>
      <vt:lpstr>HOC5S747INWIFI Multifunkční trouba s pravým horkým vzduchem New collection 5 70 l, energetická třída A+, Dotykové ovládání + bílý displej, Tailor Bake, Soft+,Teleskopické výsuvy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CP70_CP50011 - SÁČKOVÝ vysavač CAPTURE</dc:title>
  <dc:creator>Martina Křižáková</dc:creator>
  <cp:lastModifiedBy>Michaela Kurková</cp:lastModifiedBy>
  <cp:revision>157</cp:revision>
  <cp:lastPrinted>2016-03-31T14:41:45Z</cp:lastPrinted>
  <dcterms:created xsi:type="dcterms:W3CDTF">2016-03-31T13:54:55Z</dcterms:created>
  <dcterms:modified xsi:type="dcterms:W3CDTF">2022-08-09T12:36:46Z</dcterms:modified>
</cp:coreProperties>
</file>